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35730-BCF4-4396-B8B9-CDCD4DB8B04E}" type="datetimeFigureOut">
              <a:rPr lang="bg-BG" smtClean="0"/>
              <a:pPr/>
              <a:t>1.8.2023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4BC6A-F2F2-4189-84A7-90C3E52F200B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Small Talk in Business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start a conversation with a stranger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Prompts to continue talking</a:t>
            </a:r>
            <a:br>
              <a:rPr lang="en-US" dirty="0" smtClean="0"/>
            </a:br>
            <a:r>
              <a:rPr lang="en-US" dirty="0" smtClean="0"/>
              <a:t>giving positive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Really?</a:t>
            </a:r>
          </a:p>
          <a:p>
            <a:r>
              <a:rPr lang="en-US" dirty="0" smtClean="0"/>
              <a:t>Wow, that’s great!</a:t>
            </a:r>
          </a:p>
          <a:p>
            <a:r>
              <a:rPr lang="en-US" dirty="0" smtClean="0"/>
              <a:t>Oh, interesting….tell me more….</a:t>
            </a:r>
          </a:p>
          <a:p>
            <a:r>
              <a:rPr lang="en-US" dirty="0" smtClean="0"/>
              <a:t>Lovely!</a:t>
            </a:r>
          </a:p>
          <a:p>
            <a:r>
              <a:rPr lang="en-US" dirty="0" smtClean="0"/>
              <a:t>Ask follow up questions….</a:t>
            </a:r>
          </a:p>
          <a:p>
            <a:r>
              <a:rPr lang="en-US" dirty="0" smtClean="0"/>
              <a:t>Elaborate on a similar experience of yours</a:t>
            </a:r>
          </a:p>
          <a:p>
            <a:r>
              <a:rPr lang="en-US" dirty="0" smtClean="0"/>
              <a:t>Active listening:  repeat what they said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the 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So, tell me about yourself</a:t>
            </a:r>
            <a:r>
              <a:rPr lang="en-US" dirty="0" smtClean="0">
                <a:sym typeface="Wingdings" pitchFamily="2" charset="2"/>
              </a:rPr>
              <a:t>…</a:t>
            </a:r>
          </a:p>
          <a:p>
            <a:r>
              <a:rPr lang="en-US" dirty="0" smtClean="0">
                <a:sym typeface="Wingdings" pitchFamily="2" charset="2"/>
              </a:rPr>
              <a:t>Ask for information:  “When is…”</a:t>
            </a:r>
          </a:p>
          <a:p>
            <a:r>
              <a:rPr lang="en-US" dirty="0" smtClean="0">
                <a:sym typeface="Wingdings" pitchFamily="2" charset="2"/>
              </a:rPr>
              <a:t>Paying a compliment:  “I like your background….”</a:t>
            </a:r>
          </a:p>
          <a:p>
            <a:r>
              <a:rPr lang="en-US" dirty="0" smtClean="0">
                <a:sym typeface="Wingdings" pitchFamily="2" charset="2"/>
              </a:rPr>
              <a:t>Ask about hobbies/interests “What do you like to do in your free time?”</a:t>
            </a:r>
          </a:p>
          <a:p>
            <a:r>
              <a:rPr lang="en-US" dirty="0" smtClean="0">
                <a:sym typeface="Wingdings" pitchFamily="2" charset="2"/>
              </a:rPr>
              <a:t>Safe topics to bring up: How was your weekend? Weather, sports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Follow through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Future plans: Would you like to meet up for a coffee sometime?</a:t>
            </a:r>
          </a:p>
          <a:p>
            <a:r>
              <a:rPr lang="en-US" dirty="0" smtClean="0"/>
              <a:t>Elaborate on your answer to questions:  Give details so you show you are interested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140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тема</vt:lpstr>
      <vt:lpstr>Small Talk in Business</vt:lpstr>
      <vt:lpstr>Prompts to continue talking giving positive feedback</vt:lpstr>
      <vt:lpstr>Breaking the ice</vt:lpstr>
      <vt:lpstr>Follow through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Talk in Business</dc:title>
  <dc:creator>Anne Pelkey</dc:creator>
  <cp:lastModifiedBy>Anne Pelkey</cp:lastModifiedBy>
  <cp:revision>2</cp:revision>
  <dcterms:created xsi:type="dcterms:W3CDTF">2023-08-01T12:37:53Z</dcterms:created>
  <dcterms:modified xsi:type="dcterms:W3CDTF">2023-08-01T12:53:41Z</dcterms:modified>
</cp:coreProperties>
</file>