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3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0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9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9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77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2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5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893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809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00DE1FC-2303-4C83-8C4B-CD98697436F4}" type="datetimeFigureOut">
              <a:rPr lang="en-US" smtClean="0"/>
              <a:t>7/9/23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83BBB9C-8105-4949-AECD-5950FFD41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4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:a16="http://schemas.microsoft.com/office/drawing/2014/main" id="{6995F625-BE4F-4433-8290-5DF0E8589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80102662-1FA4-4C7A-B144-19699DF43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655E224A-5F26-423E-949C-07A720F39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A6F1DA18-4CA4-40CF-9ACA-105D8373B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7754C6-B42F-4779-B085-2390102BC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205" y="1887795"/>
            <a:ext cx="9673306" cy="2733106"/>
          </a:xfrm>
        </p:spPr>
        <p:txBody>
          <a:bodyPr anchor="ctr">
            <a:normAutofit/>
          </a:bodyPr>
          <a:lstStyle/>
          <a:p>
            <a:r>
              <a:rPr lang="en-US" dirty="0"/>
              <a:t>SAQ </a:t>
            </a:r>
            <a:r>
              <a:rPr lang="en-US" sz="6000" dirty="0"/>
              <a:t>Neurotransmitters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1169A0-2209-457E-AC2C-E13B3D9A1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203" y="3828288"/>
            <a:ext cx="9838251" cy="18040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Define - accurate and detailed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Study – Aim. Procedures and results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How does the study illustrate theory/concept</a:t>
            </a:r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7C6D1B74-744B-4231-97DB-86B4C9C5E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10955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17">
            <a:extLst>
              <a:ext uri="{FF2B5EF4-FFF2-40B4-BE49-F238E27FC236}">
                <a16:creationId xmlns:a16="http://schemas.microsoft.com/office/drawing/2014/main" id="{ABC98C72-9EDD-4426-B45A-84E06A7CD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4887186-EE44-4AD3-BEFE-3478B4537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EECC4E-F1C0-4C09-A7FD-4D623DACC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4438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39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824EA-FD90-4432-80B1-3EFD71801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this question asking for – excitatory or inhibitory neurotransmitters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BE5C8-5CF0-42AA-AB0D-3DE4A0104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excitatory neurotransmitter: acetylcholine</a:t>
            </a:r>
          </a:p>
          <a:p>
            <a:endParaRPr lang="en-US" dirty="0"/>
          </a:p>
          <a:p>
            <a:r>
              <a:rPr lang="en-US" dirty="0"/>
              <a:t>A study that shows how a neurotransmitter may affect </a:t>
            </a:r>
            <a:r>
              <a:rPr lang="en-US" dirty="0">
                <a:highlight>
                  <a:srgbClr val="FFFF00"/>
                </a:highlight>
              </a:rPr>
              <a:t>human </a:t>
            </a:r>
            <a:r>
              <a:rPr lang="en-US" dirty="0" err="1">
                <a:highlight>
                  <a:srgbClr val="FFFF00"/>
                </a:highlight>
              </a:rPr>
              <a:t>behaviour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23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65AC-763F-4BE5-B316-609A27B4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Define – Excitatory/inhibitory neurotransmitters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916C2-D72A-4107-A6B9-01F47D91F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Neurotransmitters play an important role in human </a:t>
            </a:r>
            <a:r>
              <a:rPr lang="en-US" dirty="0" err="1"/>
              <a:t>behaviour</a:t>
            </a:r>
            <a:r>
              <a:rPr lang="en-US" dirty="0"/>
              <a:t>.  </a:t>
            </a:r>
          </a:p>
          <a:p>
            <a:endParaRPr lang="en-US" dirty="0"/>
          </a:p>
          <a:p>
            <a:r>
              <a:rPr lang="en-US" dirty="0"/>
              <a:t>Neurotransmitters are released from the terminal buttons of a neuron and then travel across a synapse where they attach to receptor sites on the postsynaptic membrane.</a:t>
            </a:r>
          </a:p>
          <a:p>
            <a:endParaRPr lang="en-US" dirty="0"/>
          </a:p>
          <a:p>
            <a:r>
              <a:rPr lang="en-US" dirty="0"/>
              <a:t> Some neurotransmitters are seen as more excitatory - that is, they make the target neuron more likely to "fire" an action potential. </a:t>
            </a:r>
          </a:p>
          <a:p>
            <a:endParaRPr lang="en-US" dirty="0"/>
          </a:p>
          <a:p>
            <a:r>
              <a:rPr lang="en-US" dirty="0"/>
              <a:t>A neurotransmitter can sometimes have either an excitatory or an inhibitory effect, depending on the receptor sites that it binds to.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36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ABBBC-D46F-4DD6-8AEB-7EB7D6FB3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2B45A-6697-4351-AE42-722218024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One example of how a neurotransmitter binds to excitatory receptor sites is the role of acetylcholine in the formation of spatial memories. </a:t>
            </a:r>
          </a:p>
          <a:p>
            <a:r>
              <a:rPr lang="en-US" dirty="0" err="1">
                <a:highlight>
                  <a:srgbClr val="FFFF00"/>
                </a:highlight>
              </a:rPr>
              <a:t>Anotonova</a:t>
            </a:r>
            <a:r>
              <a:rPr lang="en-US" dirty="0"/>
              <a:t> demonstrated that blocking acetylcholine receptors affects our ability to create spatial memories.  </a:t>
            </a:r>
          </a:p>
          <a:p>
            <a:r>
              <a:rPr lang="en-US" dirty="0"/>
              <a:t>carried out </a:t>
            </a:r>
            <a:r>
              <a:rPr lang="en-US" i="1" dirty="0"/>
              <a:t>a double-blind experiment </a:t>
            </a:r>
            <a:r>
              <a:rPr lang="en-US" dirty="0"/>
              <a:t>with 20 men.  </a:t>
            </a:r>
          </a:p>
          <a:p>
            <a:r>
              <a:rPr lang="en-US" dirty="0"/>
              <a:t>participants were </a:t>
            </a:r>
            <a:r>
              <a:rPr lang="en-US" dirty="0">
                <a:solidFill>
                  <a:srgbClr val="FF0000"/>
                </a:solidFill>
              </a:rPr>
              <a:t>randomly allocated </a:t>
            </a:r>
            <a:r>
              <a:rPr lang="en-US" dirty="0"/>
              <a:t>to one of two conditions (injected with either scopolamine (an antagonist) or a placebo)</a:t>
            </a:r>
          </a:p>
          <a:p>
            <a:r>
              <a:rPr lang="en-US" dirty="0"/>
              <a:t>The participants were then put into an fMRI where they were scanned while playing a virtual reality game. </a:t>
            </a:r>
          </a:p>
          <a:p>
            <a:r>
              <a:rPr lang="en-US" dirty="0"/>
              <a:t>Goal: participants to navigate around a field to find a pole. After they learned where the pole was located, the screen would go blank for 30 seconds.  When the field reappeared, the participant was at a new starting point. The men would have to use their spatial memory to determine how to get to the pole.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289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D395A-7924-42A5-9F3B-5C22057B1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565EF-4A2D-47BF-82AA-F5202A00D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researchers found that when participants were injected with scopolamine, they demonstrated a significant reduction in the activation of the hippocampus compared to when they received a placebo. </a:t>
            </a:r>
          </a:p>
          <a:p>
            <a:r>
              <a:rPr lang="en-US" dirty="0"/>
              <a:t>How the study links to the concept?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(explain each condition)</a:t>
            </a:r>
          </a:p>
          <a:p>
            <a:pPr>
              <a:buFontTx/>
              <a:buChar char="-"/>
            </a:pPr>
            <a:r>
              <a:rPr lang="en-US" dirty="0"/>
              <a:t>This indicates that in the placebo condition, acetylcholine was binding to excitatory synapses that led to the creation of spatial memories, </a:t>
            </a:r>
          </a:p>
          <a:p>
            <a:pPr>
              <a:buFontTx/>
              <a:buChar char="-"/>
            </a:pPr>
            <a:r>
              <a:rPr lang="en-US" dirty="0"/>
              <a:t>whereas in the </a:t>
            </a:r>
            <a:r>
              <a:rPr lang="en-US" dirty="0" err="1"/>
              <a:t>Scopalomine</a:t>
            </a:r>
            <a:r>
              <a:rPr lang="en-US" dirty="0"/>
              <a:t> condition, these receptor sites were blocked so </a:t>
            </a:r>
            <a:r>
              <a:rPr lang="en-US" dirty="0" err="1"/>
              <a:t>AcH</a:t>
            </a:r>
            <a:r>
              <a:rPr lang="en-US" dirty="0"/>
              <a:t> could not bind to the site and cause the action potential to fire.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994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{3E3E4603-15A0-B942-817C-0EA58ABAFA70}tf10001067_mac</Template>
  <TotalTime>189</TotalTime>
  <Words>388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Savon</vt:lpstr>
      <vt:lpstr>SAQ Neurotransmitters </vt:lpstr>
      <vt:lpstr>What is this question asking for – excitatory or inhibitory neurotransmitters</vt:lpstr>
      <vt:lpstr>Define – Excitatory/inhibitory neurotransmitters</vt:lpstr>
      <vt:lpstr>Study</vt:lpstr>
      <vt:lpstr>Linking 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SAQ’s</dc:title>
  <dc:creator>Stephanie Catherine Dawes - Teacher of Psychology</dc:creator>
  <cp:lastModifiedBy>Sin Hau Nam</cp:lastModifiedBy>
  <cp:revision>8</cp:revision>
  <dcterms:created xsi:type="dcterms:W3CDTF">2021-07-23T01:51:17Z</dcterms:created>
  <dcterms:modified xsi:type="dcterms:W3CDTF">2023-07-09T11:30:47Z</dcterms:modified>
</cp:coreProperties>
</file>