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0.png" ContentType="image/png"/>
  <Override PartName="/ppt/media/image39.png" ContentType="image/png"/>
  <Override PartName="/ppt/media/image9.png" ContentType="image/png"/>
  <Override PartName="/ppt/media/image13.png" ContentType="image/png"/>
  <Override PartName="/ppt/media/image1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20.png" ContentType="image/png"/>
  <Override PartName="/ppt/media/image57.png" ContentType="image/png"/>
  <Override PartName="/ppt/media/image21.png" ContentType="image/png"/>
  <Override PartName="/ppt/media/image58.png" ContentType="image/png"/>
  <Override PartName="/ppt/media/image22.png" ContentType="image/png"/>
  <Override PartName="/ppt/media/image59.png" ContentType="image/png"/>
  <Override PartName="/ppt/media/image23.png" ContentType="image/png"/>
  <Override PartName="/ppt/media/image60.png" ContentType="image/png"/>
  <Override PartName="/ppt/media/image24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31.png" ContentType="image/png"/>
  <Override PartName="/ppt/media/image68.png" ContentType="image/png"/>
  <Override PartName="/ppt/media/image66.png" ContentType="image/png"/>
  <Override PartName="/ppt/media/image79.png" ContentType="image/png"/>
  <Override PartName="/ppt/media/image67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29.png" ContentType="image/png"/>
  <Override PartName="/ppt/media/image69.png" ContentType="image/png"/>
  <Override PartName="/ppt/media/image32.png" ContentType="image/png"/>
  <Override PartName="/ppt/media/image70.png" ContentType="image/png"/>
  <Override PartName="/ppt/media/image28.png" ContentType="image/png"/>
  <Override PartName="/ppt/media/image25.png" ContentType="image/png"/>
  <Override PartName="/ppt/media/image2.png" ContentType="image/png"/>
  <Override PartName="/ppt/media/image14.png" ContentType="image/png"/>
  <Override PartName="/ppt/media/image26.png" ContentType="image/png"/>
  <Override PartName="/ppt/media/image80.png" ContentType="image/png"/>
  <Override PartName="/ppt/media/image15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81.png" ContentType="image/png"/>
  <Override PartName="/ppt/media/image16.png" ContentType="image/png"/>
  <Override PartName="/ppt/media/image4.png" ContentType="image/png"/>
  <Override PartName="/ppt/media/image34.png" ContentType="image/png"/>
  <Override PartName="/ppt/media/image82.png" ContentType="image/png"/>
  <Override PartName="/ppt/media/image17.png" ContentType="image/png"/>
  <Override PartName="/ppt/media/image5.png" ContentType="image/png"/>
  <Override PartName="/ppt/media/image35.png" ContentType="image/png"/>
  <Override PartName="/ppt/media/image10.png" ContentType="image/png"/>
  <Override PartName="/ppt/media/image47.png" ContentType="image/png"/>
  <Override PartName="/ppt/media/image18.png" ContentType="image/png"/>
  <Override PartName="/ppt/media/image6.png" ContentType="image/png"/>
  <Override PartName="/ppt/media/image36.png" ContentType="image/png"/>
  <Override PartName="/ppt/media/image11.png" ContentType="image/png"/>
  <Override PartName="/ppt/media/image48.png" ContentType="image/png"/>
  <Override PartName="/ppt/media/image19.png" ContentType="image/png"/>
  <Override PartName="/ppt/media/image7.png" ContentType="image/png"/>
  <Override PartName="/ppt/media/image37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3CC3DC-DD97-47D0-83A0-F5E4DF24375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2C8E54-1CA9-4B8B-876E-1A107B048E4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1F3A46-4B1B-4EF8-9230-664D59DCCB8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56F278-F9FC-40C8-ABF5-BCACF8B3AF3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DDCC22C-F5CD-47BA-8112-22AACA72B96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19BFD95-5317-4704-AFB4-B24AA307BA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2C7010B-4149-4EE6-831E-14F1BE58E9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946F3C5-7628-44AA-AFE8-C6535DBDAF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C3AF577-2D07-4C5E-8FA3-C9F6041115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EBD240B-66EC-487F-A498-107E5EF267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EA1BF23-A27B-4CBE-ADBB-DCA650ABEC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BB131F-B314-4648-8293-44F37E6273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AB5E4F-567A-41D9-A6C2-9121275298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3D5F50-7FD1-47D2-BAAF-25C871F70A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96BF4B9-DF88-481B-A44A-8808527326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13C807-BE5D-4757-AA79-69A2A14008F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D54F45F-80DB-4FE6-940D-7231BD3CE9A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A1C643-265F-44E4-88E0-B363D5CCA2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86F8F1-F849-4F9D-A23B-1DC59DA32A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2CAB21-BC6D-40ED-9283-2AFC2B27BD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4A344B-AD06-4B97-A058-F036410073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D32BFE-4572-45D9-B4AE-FD5C992C0D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2AE713-13CE-4B8D-B06E-35D9B08F12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3DB69C-DE5A-4F29-B221-DAD65BA781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95FB129-8EC4-4930-9E5F-BD6EC93BA5A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IN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4400" spc="-1" strike="noStrike">
                <a:latin typeface="Arial"/>
              </a:rPr>
              <a:t>Click to edit the title text format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7962AB9-6C94-4E2B-995E-CF2F83DECCF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IN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4400" spc="-1" strike="noStrike">
                <a:latin typeface="Arial"/>
              </a:rPr>
              <a:t>Click to edit the title text format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latin typeface="Arial"/>
              </a:rPr>
              <a:t>Click to edit the outline text format</a:t>
            </a:r>
            <a:endParaRPr b="0" lang="en-IN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latin typeface="Arial"/>
              </a:rPr>
              <a:t>Second Outline Level</a:t>
            </a:r>
            <a:endParaRPr b="0" lang="en-IN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latin typeface="Arial"/>
              </a:rPr>
              <a:t>Third Outline Level</a:t>
            </a:r>
            <a:endParaRPr b="0" lang="en-IN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latin typeface="Arial"/>
              </a:rPr>
              <a:t>Fourth Outline Level</a:t>
            </a:r>
            <a:endParaRPr b="0" lang="en-IN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Fifth Outline Level</a:t>
            </a:r>
            <a:endParaRPr b="0" lang="en-IN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Sixth Outline Level</a:t>
            </a:r>
            <a:endParaRPr b="0" lang="en-IN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Arial"/>
              </a:rPr>
              <a:t>Seventh Outline Level</a:t>
            </a:r>
            <a:endParaRPr b="0" lang="en-IN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79.png"/><Relationship Id="rId15" Type="http://schemas.openxmlformats.org/officeDocument/2006/relationships/image" Target="../media/image80.png"/><Relationship Id="rId16" Type="http://schemas.openxmlformats.org/officeDocument/2006/relationships/image" Target="../media/image81.png"/><Relationship Id="rId17" Type="http://schemas.openxmlformats.org/officeDocument/2006/relationships/image" Target="../media/image82.png"/><Relationship Id="rId1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2"/>
          <p:cNvGrpSpPr/>
          <p:nvPr/>
        </p:nvGrpSpPr>
        <p:grpSpPr>
          <a:xfrm>
            <a:off x="11211840" y="5102280"/>
            <a:ext cx="7764120" cy="7763400"/>
            <a:chOff x="11211840" y="5102280"/>
            <a:chExt cx="7764120" cy="7763400"/>
          </a:xfrm>
        </p:grpSpPr>
        <p:sp>
          <p:nvSpPr>
            <p:cNvPr id="83" name="Freeform 3"/>
            <p:cNvSpPr/>
            <p:nvPr/>
          </p:nvSpPr>
          <p:spPr>
            <a:xfrm rot="18900000">
              <a:off x="11386080" y="7201800"/>
              <a:ext cx="7414560" cy="3564360"/>
            </a:xfrm>
            <a:custGeom>
              <a:avLst/>
              <a:gdLst/>
              <a:ah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noFill/>
            <a:ln cap="sq" w="28575">
              <a:solidFill>
                <a:srgbClr val="8ca9a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TextBox 4"/>
            <p:cNvSpPr/>
            <p:nvPr/>
          </p:nvSpPr>
          <p:spPr>
            <a:xfrm rot="18900000">
              <a:off x="11966400" y="8601480"/>
              <a:ext cx="7414560" cy="192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5" name="AutoShape 5"/>
          <p:cNvSpPr/>
          <p:nvPr/>
        </p:nvSpPr>
        <p:spPr>
          <a:xfrm flipV="1">
            <a:off x="14131440" y="7969320"/>
            <a:ext cx="5132520" cy="518508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AutoShape 6"/>
          <p:cNvSpPr/>
          <p:nvPr/>
        </p:nvSpPr>
        <p:spPr>
          <a:xfrm flipV="1">
            <a:off x="14443920" y="8329680"/>
            <a:ext cx="5038920" cy="50389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AutoShape 7"/>
          <p:cNvSpPr/>
          <p:nvPr/>
        </p:nvSpPr>
        <p:spPr>
          <a:xfrm flipV="1">
            <a:off x="14802480" y="8681040"/>
            <a:ext cx="4867200" cy="486720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TextBox 8"/>
          <p:cNvSpPr/>
          <p:nvPr/>
        </p:nvSpPr>
        <p:spPr>
          <a:xfrm>
            <a:off x="3486240" y="3749760"/>
            <a:ext cx="11314440" cy="12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9998"/>
              </a:lnSpc>
              <a:buNone/>
            </a:pPr>
            <a:r>
              <a:rPr b="0" lang="en-US" sz="8800" spc="-1" strike="noStrike">
                <a:solidFill>
                  <a:srgbClr val="227c9d"/>
                </a:solidFill>
                <a:latin typeface="Kollektif Bold"/>
                <a:ea typeface="DejaVu Sans"/>
              </a:rPr>
              <a:t>Trial Lesson </a:t>
            </a:r>
            <a:endParaRPr b="0" lang="en-IN" sz="8800" spc="-1" strike="noStrike">
              <a:latin typeface="Arial"/>
            </a:endParaRPr>
          </a:p>
        </p:txBody>
      </p:sp>
      <p:sp>
        <p:nvSpPr>
          <p:cNvPr id="89" name="TextBox 9"/>
          <p:cNvSpPr/>
          <p:nvPr/>
        </p:nvSpPr>
        <p:spPr>
          <a:xfrm>
            <a:off x="4572000" y="6910920"/>
            <a:ext cx="8585280" cy="10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071"/>
              </a:lnSpc>
              <a:buNone/>
            </a:pPr>
            <a:r>
              <a:rPr b="0" lang="en-US" sz="3700" spc="-1" strike="noStrike">
                <a:solidFill>
                  <a:srgbClr val="545454"/>
                </a:solidFill>
                <a:latin typeface="DM Sans"/>
                <a:ea typeface="DejaVu Sans"/>
              </a:rPr>
              <a:t>DEKIRU</a:t>
            </a:r>
            <a:endParaRPr b="0" lang="en-IN" sz="3700" spc="-1" strike="noStrike">
              <a:latin typeface="Arial"/>
            </a:endParaRPr>
          </a:p>
          <a:p>
            <a:pPr algn="ctr">
              <a:lnSpc>
                <a:spcPts val="4071"/>
              </a:lnSpc>
              <a:buNone/>
            </a:pPr>
            <a:r>
              <a:rPr b="0" lang="en-US" sz="3700" spc="-1" strike="noStrike">
                <a:solidFill>
                  <a:srgbClr val="545454"/>
                </a:solidFill>
                <a:latin typeface="DM Sans"/>
                <a:ea typeface="DejaVu Sans"/>
              </a:rPr>
              <a:t>Learn Japanese with Chikako Inaba</a:t>
            </a:r>
            <a:endParaRPr b="0" lang="en-IN" sz="3700" spc="-1" strike="noStrike">
              <a:latin typeface="Arial"/>
            </a:endParaRPr>
          </a:p>
        </p:txBody>
      </p:sp>
      <p:sp>
        <p:nvSpPr>
          <p:cNvPr id="90" name="Freeform 10"/>
          <p:cNvSpPr/>
          <p:nvPr/>
        </p:nvSpPr>
        <p:spPr>
          <a:xfrm rot="10800000">
            <a:off x="10080" y="63590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Freeform 11"/>
          <p:cNvSpPr/>
          <p:nvPr/>
        </p:nvSpPr>
        <p:spPr>
          <a:xfrm>
            <a:off x="1083960" y="63867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Freeform 12"/>
          <p:cNvSpPr/>
          <p:nvPr/>
        </p:nvSpPr>
        <p:spPr>
          <a:xfrm>
            <a:off x="0" y="74707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Freeform 13"/>
          <p:cNvSpPr/>
          <p:nvPr/>
        </p:nvSpPr>
        <p:spPr>
          <a:xfrm rot="10800000">
            <a:off x="720" y="85550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Freeform 14"/>
          <p:cNvSpPr/>
          <p:nvPr/>
        </p:nvSpPr>
        <p:spPr>
          <a:xfrm rot="16200000">
            <a:off x="1083960" y="85550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Freeform 15"/>
          <p:cNvSpPr/>
          <p:nvPr/>
        </p:nvSpPr>
        <p:spPr>
          <a:xfrm rot="10800000">
            <a:off x="1084320" y="96242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Freeform 16"/>
          <p:cNvSpPr/>
          <p:nvPr/>
        </p:nvSpPr>
        <p:spPr>
          <a:xfrm rot="10800000">
            <a:off x="3322440" y="85838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Freeform 17"/>
          <p:cNvSpPr/>
          <p:nvPr/>
        </p:nvSpPr>
        <p:spPr>
          <a:xfrm>
            <a:off x="3321720" y="74991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Freeform 18"/>
          <p:cNvSpPr/>
          <p:nvPr/>
        </p:nvSpPr>
        <p:spPr>
          <a:xfrm rot="5400000">
            <a:off x="4406040" y="85831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Freeform 19"/>
          <p:cNvSpPr/>
          <p:nvPr/>
        </p:nvSpPr>
        <p:spPr>
          <a:xfrm>
            <a:off x="2238120" y="96670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Freeform 20"/>
          <p:cNvSpPr/>
          <p:nvPr/>
        </p:nvSpPr>
        <p:spPr>
          <a:xfrm>
            <a:off x="3321720" y="96670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Freeform 21"/>
          <p:cNvSpPr/>
          <p:nvPr/>
        </p:nvSpPr>
        <p:spPr>
          <a:xfrm rot="5400000">
            <a:off x="720" y="96382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Freeform 22"/>
          <p:cNvSpPr/>
          <p:nvPr/>
        </p:nvSpPr>
        <p:spPr>
          <a:xfrm rot="16200000">
            <a:off x="15470640" y="7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Freeform 23"/>
          <p:cNvSpPr/>
          <p:nvPr/>
        </p:nvSpPr>
        <p:spPr>
          <a:xfrm rot="16200000">
            <a:off x="16554600" y="7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Freeform 24"/>
          <p:cNvSpPr/>
          <p:nvPr/>
        </p:nvSpPr>
        <p:spPr>
          <a:xfrm flipH="1" flipV="1">
            <a:off x="17637480" y="-3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1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Freeform 25"/>
          <p:cNvSpPr/>
          <p:nvPr/>
        </p:nvSpPr>
        <p:spPr>
          <a:xfrm rot="16200000">
            <a:off x="14386680" y="10843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Freeform 26"/>
          <p:cNvSpPr/>
          <p:nvPr/>
        </p:nvSpPr>
        <p:spPr>
          <a:xfrm rot="16200000">
            <a:off x="15470640" y="10843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Freeform 27"/>
          <p:cNvSpPr/>
          <p:nvPr/>
        </p:nvSpPr>
        <p:spPr>
          <a:xfrm>
            <a:off x="16554600" y="21675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Freeform 28"/>
          <p:cNvSpPr/>
          <p:nvPr/>
        </p:nvSpPr>
        <p:spPr>
          <a:xfrm rot="5400000">
            <a:off x="17638920" y="10839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Freeform 29"/>
          <p:cNvSpPr/>
          <p:nvPr/>
        </p:nvSpPr>
        <p:spPr>
          <a:xfrm flipH="1" flipV="1" rot="5400000">
            <a:off x="17638200" y="21668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2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Freeform 30"/>
          <p:cNvSpPr/>
          <p:nvPr/>
        </p:nvSpPr>
        <p:spPr>
          <a:xfrm flipH="1" flipV="1">
            <a:off x="15469920" y="44326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2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Freeform 31"/>
          <p:cNvSpPr/>
          <p:nvPr/>
        </p:nvSpPr>
        <p:spPr>
          <a:xfrm flipH="1" flipV="1" rot="5400000">
            <a:off x="16554240" y="44326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 rotWithShape="0">
            <a:blip r:embed="rId2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2" name="Group 32"/>
          <p:cNvGrpSpPr/>
          <p:nvPr/>
        </p:nvGrpSpPr>
        <p:grpSpPr>
          <a:xfrm>
            <a:off x="-1550160" y="-5192640"/>
            <a:ext cx="7763400" cy="7763400"/>
            <a:chOff x="-1550160" y="-5192640"/>
            <a:chExt cx="7763400" cy="7763400"/>
          </a:xfrm>
        </p:grpSpPr>
        <p:sp>
          <p:nvSpPr>
            <p:cNvPr id="113" name="Freeform 33"/>
            <p:cNvSpPr/>
            <p:nvPr/>
          </p:nvSpPr>
          <p:spPr>
            <a:xfrm rot="2700000">
              <a:off x="-1375560" y="-3093120"/>
              <a:ext cx="7414560" cy="3564360"/>
            </a:xfrm>
            <a:custGeom>
              <a:avLst/>
              <a:gdLst/>
              <a:ah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noFill/>
            <a:ln cap="sq" w="28575">
              <a:solidFill>
                <a:srgbClr val="8ca9a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TextBox 34"/>
            <p:cNvSpPr/>
            <p:nvPr/>
          </p:nvSpPr>
          <p:spPr>
            <a:xfrm rot="2700000">
              <a:off x="-1955520" y="-1693440"/>
              <a:ext cx="7414560" cy="192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5" name="AutoShape 35"/>
          <p:cNvSpPr/>
          <p:nvPr/>
        </p:nvSpPr>
        <p:spPr>
          <a:xfrm>
            <a:off x="-1838880" y="-2273760"/>
            <a:ext cx="5185080" cy="51325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AutoShape 36"/>
          <p:cNvSpPr/>
          <p:nvPr/>
        </p:nvSpPr>
        <p:spPr>
          <a:xfrm>
            <a:off x="-2052720" y="-1960920"/>
            <a:ext cx="5038560" cy="503856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AutoShape 37"/>
          <p:cNvSpPr/>
          <p:nvPr/>
        </p:nvSpPr>
        <p:spPr>
          <a:xfrm>
            <a:off x="-2232360" y="-1602360"/>
            <a:ext cx="4866840" cy="486684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AutoShape 38"/>
          <p:cNvSpPr/>
          <p:nvPr/>
        </p:nvSpPr>
        <p:spPr>
          <a:xfrm>
            <a:off x="-2359080" y="-1216080"/>
            <a:ext cx="4690080" cy="469008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AutoShape 39"/>
          <p:cNvSpPr/>
          <p:nvPr/>
        </p:nvSpPr>
        <p:spPr>
          <a:xfrm>
            <a:off x="-2502720" y="-776520"/>
            <a:ext cx="4347000" cy="434736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AutoShape 40"/>
          <p:cNvSpPr/>
          <p:nvPr/>
        </p:nvSpPr>
        <p:spPr>
          <a:xfrm>
            <a:off x="-2623680" y="-332640"/>
            <a:ext cx="3963240" cy="398520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AutoShape 41"/>
          <p:cNvSpPr/>
          <p:nvPr/>
        </p:nvSpPr>
        <p:spPr>
          <a:xfrm>
            <a:off x="-2597760" y="228600"/>
            <a:ext cx="3376800" cy="335988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AutoShape 42"/>
          <p:cNvSpPr/>
          <p:nvPr/>
        </p:nvSpPr>
        <p:spPr>
          <a:xfrm>
            <a:off x="-2509560" y="905760"/>
            <a:ext cx="2628360" cy="26719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2"/>
          <p:cNvGrpSpPr/>
          <p:nvPr/>
        </p:nvGrpSpPr>
        <p:grpSpPr>
          <a:xfrm>
            <a:off x="-1550160" y="-5192640"/>
            <a:ext cx="7763400" cy="7763400"/>
            <a:chOff x="-1550160" y="-5192640"/>
            <a:chExt cx="7763400" cy="7763400"/>
          </a:xfrm>
        </p:grpSpPr>
        <p:sp>
          <p:nvSpPr>
            <p:cNvPr id="124" name="Freeform 3"/>
            <p:cNvSpPr/>
            <p:nvPr/>
          </p:nvSpPr>
          <p:spPr>
            <a:xfrm rot="2700000">
              <a:off x="-1375560" y="-3093120"/>
              <a:ext cx="7414560" cy="3564360"/>
            </a:xfrm>
            <a:custGeom>
              <a:avLst/>
              <a:gdLst/>
              <a:ah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noFill/>
            <a:ln cap="sq" w="28575">
              <a:solidFill>
                <a:srgbClr val="8ca9a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" name="TextBox 4"/>
            <p:cNvSpPr/>
            <p:nvPr/>
          </p:nvSpPr>
          <p:spPr>
            <a:xfrm rot="2700000">
              <a:off x="-1955520" y="-1693440"/>
              <a:ext cx="7414560" cy="192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6" name="AutoShape 5"/>
          <p:cNvSpPr/>
          <p:nvPr/>
        </p:nvSpPr>
        <p:spPr>
          <a:xfrm>
            <a:off x="-1838880" y="-2273760"/>
            <a:ext cx="5185080" cy="51325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AutoShape 6"/>
          <p:cNvSpPr/>
          <p:nvPr/>
        </p:nvSpPr>
        <p:spPr>
          <a:xfrm>
            <a:off x="-2052720" y="-1960920"/>
            <a:ext cx="5038560" cy="503856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AutoShape 7"/>
          <p:cNvSpPr/>
          <p:nvPr/>
        </p:nvSpPr>
        <p:spPr>
          <a:xfrm>
            <a:off x="-2232360" y="-1602360"/>
            <a:ext cx="4866840" cy="486684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AutoShape 8"/>
          <p:cNvSpPr/>
          <p:nvPr/>
        </p:nvSpPr>
        <p:spPr>
          <a:xfrm>
            <a:off x="-2359080" y="-1216080"/>
            <a:ext cx="4690080" cy="469008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AutoShape 9"/>
          <p:cNvSpPr/>
          <p:nvPr/>
        </p:nvSpPr>
        <p:spPr>
          <a:xfrm>
            <a:off x="-2502720" y="-776520"/>
            <a:ext cx="4347000" cy="434736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AutoShape 10"/>
          <p:cNvSpPr/>
          <p:nvPr/>
        </p:nvSpPr>
        <p:spPr>
          <a:xfrm>
            <a:off x="-2623680" y="-332640"/>
            <a:ext cx="3963240" cy="398520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AutoShape 11"/>
          <p:cNvSpPr/>
          <p:nvPr/>
        </p:nvSpPr>
        <p:spPr>
          <a:xfrm>
            <a:off x="-2597760" y="228600"/>
            <a:ext cx="3376800" cy="335988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AutoShape 12"/>
          <p:cNvSpPr/>
          <p:nvPr/>
        </p:nvSpPr>
        <p:spPr>
          <a:xfrm>
            <a:off x="-2509560" y="905760"/>
            <a:ext cx="2628360" cy="26719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TextBox 13"/>
          <p:cNvSpPr/>
          <p:nvPr/>
        </p:nvSpPr>
        <p:spPr>
          <a:xfrm>
            <a:off x="3121920" y="3129840"/>
            <a:ext cx="12043440" cy="12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9601"/>
              </a:lnSpc>
              <a:buNone/>
            </a:pPr>
            <a:r>
              <a:rPr b="0" lang="en-US" sz="9600" spc="-1" strike="noStrike">
                <a:solidFill>
                  <a:srgbClr val="fe6d73"/>
                </a:solidFill>
                <a:latin typeface="Kollektif Bold"/>
                <a:ea typeface="DejaVu Sans"/>
              </a:rPr>
              <a:t>”</a:t>
            </a:r>
            <a:r>
              <a:rPr b="0" lang="en-US" sz="9600" spc="-1" strike="noStrike">
                <a:solidFill>
                  <a:srgbClr val="fe6d73"/>
                </a:solidFill>
                <a:latin typeface="Kollektif Bold"/>
                <a:ea typeface="DejaVu Sans"/>
              </a:rPr>
              <a:t>Achieve</a:t>
            </a:r>
            <a:endParaRPr b="0" lang="en-IN" sz="9600" spc="-1" strike="noStrike">
              <a:latin typeface="Arial"/>
            </a:endParaRPr>
          </a:p>
        </p:txBody>
      </p:sp>
      <p:grpSp>
        <p:nvGrpSpPr>
          <p:cNvPr id="135" name="Group 14"/>
          <p:cNvGrpSpPr/>
          <p:nvPr/>
        </p:nvGrpSpPr>
        <p:grpSpPr>
          <a:xfrm>
            <a:off x="11211840" y="5102280"/>
            <a:ext cx="7764120" cy="7763400"/>
            <a:chOff x="11211840" y="5102280"/>
            <a:chExt cx="7764120" cy="7763400"/>
          </a:xfrm>
        </p:grpSpPr>
        <p:sp>
          <p:nvSpPr>
            <p:cNvPr id="136" name="Freeform 15"/>
            <p:cNvSpPr/>
            <p:nvPr/>
          </p:nvSpPr>
          <p:spPr>
            <a:xfrm rot="18900000">
              <a:off x="11386080" y="7201800"/>
              <a:ext cx="7414560" cy="3564360"/>
            </a:xfrm>
            <a:custGeom>
              <a:avLst/>
              <a:gdLst/>
              <a:ah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noFill/>
            <a:ln cap="sq" w="28575">
              <a:solidFill>
                <a:srgbClr val="8ca9a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TextBox 16"/>
            <p:cNvSpPr/>
            <p:nvPr/>
          </p:nvSpPr>
          <p:spPr>
            <a:xfrm rot="18900000">
              <a:off x="11966400" y="8601480"/>
              <a:ext cx="7414560" cy="192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8" name="AutoShape 17"/>
          <p:cNvSpPr/>
          <p:nvPr/>
        </p:nvSpPr>
        <p:spPr>
          <a:xfrm flipV="1">
            <a:off x="14131440" y="7969320"/>
            <a:ext cx="5132520" cy="518508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AutoShape 18"/>
          <p:cNvSpPr/>
          <p:nvPr/>
        </p:nvSpPr>
        <p:spPr>
          <a:xfrm flipV="1">
            <a:off x="14443920" y="8329680"/>
            <a:ext cx="5038920" cy="50389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AutoShape 19"/>
          <p:cNvSpPr/>
          <p:nvPr/>
        </p:nvSpPr>
        <p:spPr>
          <a:xfrm flipV="1">
            <a:off x="14802480" y="8681040"/>
            <a:ext cx="4867200" cy="486720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TextBox 20"/>
          <p:cNvSpPr/>
          <p:nvPr/>
        </p:nvSpPr>
        <p:spPr>
          <a:xfrm>
            <a:off x="3121920" y="4402440"/>
            <a:ext cx="12043440" cy="24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9601"/>
              </a:lnSpc>
              <a:buNone/>
            </a:pPr>
            <a:r>
              <a:rPr b="0" lang="en-US" sz="9600" spc="-1" strike="noStrike">
                <a:solidFill>
                  <a:srgbClr val="227c9d"/>
                </a:solidFill>
                <a:latin typeface="Kollektif Bold"/>
                <a:ea typeface="DejaVu Sans"/>
              </a:rPr>
              <a:t>Your Learning Goals</a:t>
            </a:r>
            <a:endParaRPr b="0" lang="en-IN" sz="9600" spc="-1" strike="noStrike">
              <a:latin typeface="Arial"/>
            </a:endParaRPr>
          </a:p>
        </p:txBody>
      </p:sp>
      <p:sp>
        <p:nvSpPr>
          <p:cNvPr id="142" name="TextBox 21"/>
          <p:cNvSpPr/>
          <p:nvPr/>
        </p:nvSpPr>
        <p:spPr>
          <a:xfrm>
            <a:off x="3121920" y="5675040"/>
            <a:ext cx="12043440" cy="12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9601"/>
              </a:lnSpc>
              <a:buNone/>
            </a:pPr>
            <a:r>
              <a:rPr b="0" lang="en-US" sz="9600" spc="-1" strike="noStrike">
                <a:solidFill>
                  <a:srgbClr val="ffcb77"/>
                </a:solidFill>
                <a:latin typeface="Kollektif Bold"/>
                <a:ea typeface="DejaVu Sans"/>
              </a:rPr>
              <a:t>Together!”</a:t>
            </a:r>
            <a:endParaRPr b="0" lang="en-IN" sz="9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2"/>
          <p:cNvGrpSpPr/>
          <p:nvPr/>
        </p:nvGrpSpPr>
        <p:grpSpPr>
          <a:xfrm>
            <a:off x="2481480" y="3996360"/>
            <a:ext cx="6045480" cy="1027080"/>
            <a:chOff x="2481480" y="3996360"/>
            <a:chExt cx="6045480" cy="1027080"/>
          </a:xfrm>
        </p:grpSpPr>
        <p:sp>
          <p:nvSpPr>
            <p:cNvPr id="144" name="Freeform 3"/>
            <p:cNvSpPr/>
            <p:nvPr/>
          </p:nvSpPr>
          <p:spPr>
            <a:xfrm>
              <a:off x="2481480" y="3996360"/>
              <a:ext cx="6045480" cy="1027080"/>
            </a:xfrm>
            <a:custGeom>
              <a:avLst/>
              <a:gdLst/>
              <a:ah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TextBox 4"/>
            <p:cNvSpPr/>
            <p:nvPr/>
          </p:nvSpPr>
          <p:spPr>
            <a:xfrm>
              <a:off x="2481480" y="4068720"/>
              <a:ext cx="6045480" cy="95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6" name="Group 5"/>
          <p:cNvGrpSpPr/>
          <p:nvPr/>
        </p:nvGrpSpPr>
        <p:grpSpPr>
          <a:xfrm>
            <a:off x="2481480" y="6015240"/>
            <a:ext cx="6045480" cy="1027080"/>
            <a:chOff x="2481480" y="6015240"/>
            <a:chExt cx="6045480" cy="1027080"/>
          </a:xfrm>
        </p:grpSpPr>
        <p:sp>
          <p:nvSpPr>
            <p:cNvPr id="147" name="Freeform 6"/>
            <p:cNvSpPr/>
            <p:nvPr/>
          </p:nvSpPr>
          <p:spPr>
            <a:xfrm>
              <a:off x="2481480" y="6015240"/>
              <a:ext cx="6045480" cy="1027080"/>
            </a:xfrm>
            <a:custGeom>
              <a:avLst/>
              <a:gdLst/>
              <a:ah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TextBox 7"/>
            <p:cNvSpPr/>
            <p:nvPr/>
          </p:nvSpPr>
          <p:spPr>
            <a:xfrm>
              <a:off x="2481480" y="6087600"/>
              <a:ext cx="6045480" cy="95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9" name="Freeform 8"/>
          <p:cNvSpPr/>
          <p:nvPr/>
        </p:nvSpPr>
        <p:spPr>
          <a:xfrm rot="10800000">
            <a:off x="10080" y="82436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Freeform 9"/>
          <p:cNvSpPr/>
          <p:nvPr/>
        </p:nvSpPr>
        <p:spPr>
          <a:xfrm>
            <a:off x="1083960" y="82717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Freeform 10"/>
          <p:cNvSpPr/>
          <p:nvPr/>
        </p:nvSpPr>
        <p:spPr>
          <a:xfrm>
            <a:off x="0" y="93556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Freeform 11"/>
          <p:cNvSpPr/>
          <p:nvPr/>
        </p:nvSpPr>
        <p:spPr>
          <a:xfrm>
            <a:off x="3321720" y="93841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Freeform 12"/>
          <p:cNvSpPr/>
          <p:nvPr/>
        </p:nvSpPr>
        <p:spPr>
          <a:xfrm>
            <a:off x="17204040" y="81374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Freeform 13"/>
          <p:cNvSpPr/>
          <p:nvPr/>
        </p:nvSpPr>
        <p:spPr>
          <a:xfrm>
            <a:off x="17204040" y="922140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Freeform 14"/>
          <p:cNvSpPr/>
          <p:nvPr/>
        </p:nvSpPr>
        <p:spPr>
          <a:xfrm>
            <a:off x="16120440" y="70538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Freeform 15"/>
          <p:cNvSpPr/>
          <p:nvPr/>
        </p:nvSpPr>
        <p:spPr>
          <a:xfrm>
            <a:off x="16120440" y="81374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Freeform 16"/>
          <p:cNvSpPr/>
          <p:nvPr/>
        </p:nvSpPr>
        <p:spPr>
          <a:xfrm rot="5400000">
            <a:off x="15037200" y="922140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Freeform 17"/>
          <p:cNvSpPr/>
          <p:nvPr/>
        </p:nvSpPr>
        <p:spPr>
          <a:xfrm flipH="1" flipV="1" rot="5400000">
            <a:off x="12770640" y="81367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Freeform 18"/>
          <p:cNvSpPr/>
          <p:nvPr/>
        </p:nvSpPr>
        <p:spPr>
          <a:xfrm flipH="1" flipV="1" rot="10800000">
            <a:off x="12770640" y="92210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0" name="Group 19"/>
          <p:cNvGrpSpPr/>
          <p:nvPr/>
        </p:nvGrpSpPr>
        <p:grpSpPr>
          <a:xfrm>
            <a:off x="2481480" y="1977480"/>
            <a:ext cx="6045480" cy="1027080"/>
            <a:chOff x="2481480" y="1977480"/>
            <a:chExt cx="6045480" cy="1027080"/>
          </a:xfrm>
        </p:grpSpPr>
        <p:sp>
          <p:nvSpPr>
            <p:cNvPr id="161" name="Freeform 20"/>
            <p:cNvSpPr/>
            <p:nvPr/>
          </p:nvSpPr>
          <p:spPr>
            <a:xfrm>
              <a:off x="2481480" y="1977480"/>
              <a:ext cx="6045480" cy="1027080"/>
            </a:xfrm>
            <a:custGeom>
              <a:avLst/>
              <a:gdLst/>
              <a:ah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TextBox 21"/>
            <p:cNvSpPr/>
            <p:nvPr/>
          </p:nvSpPr>
          <p:spPr>
            <a:xfrm>
              <a:off x="2481480" y="2049840"/>
              <a:ext cx="6045480" cy="95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3" name="TextBox 22"/>
          <p:cNvSpPr/>
          <p:nvPr/>
        </p:nvSpPr>
        <p:spPr>
          <a:xfrm>
            <a:off x="2824920" y="2178720"/>
            <a:ext cx="57020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Kollektif Bold"/>
                <a:ea typeface="DejaVu Sans"/>
              </a:rPr>
              <a:t>01 – Introduction</a:t>
            </a:r>
            <a:endParaRPr b="0" lang="en-IN" sz="4000" spc="-1" strike="noStrike">
              <a:latin typeface="Arial"/>
            </a:endParaRPr>
          </a:p>
        </p:txBody>
      </p:sp>
      <p:sp>
        <p:nvSpPr>
          <p:cNvPr id="164" name="TextBox 23"/>
          <p:cNvSpPr/>
          <p:nvPr/>
        </p:nvSpPr>
        <p:spPr>
          <a:xfrm>
            <a:off x="2824920" y="4197600"/>
            <a:ext cx="57020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Kollektif Bold"/>
                <a:ea typeface="DejaVu Sans"/>
              </a:rPr>
              <a:t>02 - Listening</a:t>
            </a:r>
            <a:endParaRPr b="0" lang="en-IN" sz="4000" spc="-1" strike="noStrike">
              <a:latin typeface="Arial"/>
            </a:endParaRPr>
          </a:p>
        </p:txBody>
      </p:sp>
      <p:sp>
        <p:nvSpPr>
          <p:cNvPr id="165" name="TextBox 24"/>
          <p:cNvSpPr/>
          <p:nvPr/>
        </p:nvSpPr>
        <p:spPr>
          <a:xfrm>
            <a:off x="2824920" y="6216480"/>
            <a:ext cx="57020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000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Kollektif Bold"/>
                <a:ea typeface="DejaVu Sans"/>
              </a:rPr>
              <a:t>03 – Closing Q&amp;A</a:t>
            </a:r>
            <a:endParaRPr b="0" lang="en-IN" sz="4000" spc="-1" strike="noStrike">
              <a:latin typeface="Arial"/>
            </a:endParaRPr>
          </a:p>
        </p:txBody>
      </p:sp>
      <p:sp>
        <p:nvSpPr>
          <p:cNvPr id="166" name="TextBox 25"/>
          <p:cNvSpPr/>
          <p:nvPr/>
        </p:nvSpPr>
        <p:spPr>
          <a:xfrm>
            <a:off x="9061920" y="2266560"/>
            <a:ext cx="671328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880"/>
              </a:lnSpc>
              <a:buNone/>
            </a:pPr>
            <a:r>
              <a:rPr b="0" lang="en-US" sz="2400" spc="-1" strike="noStrike">
                <a:solidFill>
                  <a:srgbClr val="545454"/>
                </a:solidFill>
                <a:latin typeface="DM Sans"/>
                <a:ea typeface="DejaVu Sans"/>
              </a:rPr>
              <a:t>How much you can speak in Japanese.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167" name="TextBox 26"/>
          <p:cNvSpPr/>
          <p:nvPr/>
        </p:nvSpPr>
        <p:spPr>
          <a:xfrm>
            <a:off x="9083520" y="4140720"/>
            <a:ext cx="671328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880"/>
              </a:lnSpc>
              <a:buNone/>
            </a:pPr>
            <a:r>
              <a:rPr b="0" lang="en-US" sz="2400" spc="-1" strike="noStrike">
                <a:solidFill>
                  <a:srgbClr val="545454"/>
                </a:solidFill>
                <a:latin typeface="DM Sans"/>
                <a:ea typeface="DejaVu Sans"/>
              </a:rPr>
              <a:t>Teacher’s question. </a:t>
            </a:r>
            <a:endParaRPr b="0" lang="en-IN" sz="2400" spc="-1" strike="noStrike">
              <a:latin typeface="Arial"/>
            </a:endParaRPr>
          </a:p>
          <a:p>
            <a:pPr>
              <a:lnSpc>
                <a:spcPts val="2880"/>
              </a:lnSpc>
              <a:buNone/>
            </a:pPr>
            <a:r>
              <a:rPr b="0" lang="en-US" sz="2400" spc="-1" strike="noStrike">
                <a:solidFill>
                  <a:srgbClr val="545454"/>
                </a:solidFill>
                <a:latin typeface="DM Sans"/>
                <a:ea typeface="DejaVu Sans"/>
              </a:rPr>
              <a:t>How much you can answer in Japanese.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168" name="TextBox 27"/>
          <p:cNvSpPr/>
          <p:nvPr/>
        </p:nvSpPr>
        <p:spPr>
          <a:xfrm>
            <a:off x="9092520" y="6387120"/>
            <a:ext cx="671328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880"/>
              </a:lnSpc>
              <a:buNone/>
            </a:pPr>
            <a:r>
              <a:rPr b="0" lang="en-US" sz="2400" spc="-1" strike="noStrike">
                <a:solidFill>
                  <a:srgbClr val="545454"/>
                </a:solidFill>
                <a:latin typeface="DM Sans"/>
                <a:ea typeface="DejaVu Sans"/>
              </a:rPr>
              <a:t>Feel free to ask either in Japanese or in English.</a:t>
            </a:r>
            <a:endParaRPr b="0" lang="en-IN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2"/>
          <p:cNvGrpSpPr/>
          <p:nvPr/>
        </p:nvGrpSpPr>
        <p:grpSpPr>
          <a:xfrm>
            <a:off x="14207040" y="5474880"/>
            <a:ext cx="7763400" cy="7763760"/>
            <a:chOff x="14207040" y="5474880"/>
            <a:chExt cx="7763400" cy="7763760"/>
          </a:xfrm>
        </p:grpSpPr>
        <p:sp>
          <p:nvSpPr>
            <p:cNvPr id="170" name="Freeform 3"/>
            <p:cNvSpPr/>
            <p:nvPr/>
          </p:nvSpPr>
          <p:spPr>
            <a:xfrm rot="2700000">
              <a:off x="14381280" y="7574040"/>
              <a:ext cx="7414560" cy="3564360"/>
            </a:xfrm>
            <a:custGeom>
              <a:avLst/>
              <a:gdLst/>
              <a:ah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noFill/>
            <a:ln cap="sq" w="28575">
              <a:solidFill>
                <a:srgbClr val="8ca9a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TextBox 4"/>
            <p:cNvSpPr/>
            <p:nvPr/>
          </p:nvSpPr>
          <p:spPr>
            <a:xfrm rot="2700000">
              <a:off x="13801680" y="8974080"/>
              <a:ext cx="7414560" cy="192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2" name="AutoShape 5"/>
          <p:cNvSpPr/>
          <p:nvPr/>
        </p:nvSpPr>
        <p:spPr>
          <a:xfrm>
            <a:off x="13918320" y="8394120"/>
            <a:ext cx="5185440" cy="51325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AutoShape 6"/>
          <p:cNvSpPr/>
          <p:nvPr/>
        </p:nvSpPr>
        <p:spPr>
          <a:xfrm>
            <a:off x="13704480" y="8706600"/>
            <a:ext cx="5038920" cy="50389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AutoShape 7"/>
          <p:cNvSpPr/>
          <p:nvPr/>
        </p:nvSpPr>
        <p:spPr>
          <a:xfrm>
            <a:off x="13524840" y="9065160"/>
            <a:ext cx="4867200" cy="486720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AutoShape 8"/>
          <p:cNvSpPr/>
          <p:nvPr/>
        </p:nvSpPr>
        <p:spPr>
          <a:xfrm>
            <a:off x="13398120" y="9451440"/>
            <a:ext cx="4690800" cy="469044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AutoShape 9"/>
          <p:cNvSpPr/>
          <p:nvPr/>
        </p:nvSpPr>
        <p:spPr>
          <a:xfrm>
            <a:off x="13254480" y="9891000"/>
            <a:ext cx="4347720" cy="43477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TextBox 10"/>
          <p:cNvSpPr/>
          <p:nvPr/>
        </p:nvSpPr>
        <p:spPr>
          <a:xfrm>
            <a:off x="2710800" y="3003480"/>
            <a:ext cx="12865320" cy="253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9998"/>
              </a:lnSpc>
              <a:buNone/>
            </a:pPr>
            <a:r>
              <a:rPr b="0" lang="en-US" sz="8800" spc="-1" strike="noStrike">
                <a:solidFill>
                  <a:srgbClr val="227c9d"/>
                </a:solidFill>
                <a:latin typeface="Kollektif Bold"/>
                <a:ea typeface="DejaVu Sans"/>
              </a:rPr>
              <a:t>Let’s introduce yourself!</a:t>
            </a:r>
            <a:endParaRPr b="0" lang="en-IN" sz="8800" spc="-1" strike="noStrike">
              <a:latin typeface="Arial"/>
            </a:endParaRPr>
          </a:p>
        </p:txBody>
      </p:sp>
      <p:sp>
        <p:nvSpPr>
          <p:cNvPr id="178" name="TextBox 11"/>
          <p:cNvSpPr/>
          <p:nvPr/>
        </p:nvSpPr>
        <p:spPr>
          <a:xfrm>
            <a:off x="3784320" y="4951440"/>
            <a:ext cx="10719000" cy="21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359"/>
              </a:lnSpc>
              <a:buNone/>
            </a:pPr>
            <a:r>
              <a:rPr b="0" lang="en-US" sz="4000" spc="-1" strike="noStrike">
                <a:solidFill>
                  <a:srgbClr val="545454"/>
                </a:solidFill>
                <a:latin typeface="DM Sans"/>
                <a:ea typeface="DejaVu Sans"/>
              </a:rPr>
              <a:t>Key point</a:t>
            </a:r>
            <a:endParaRPr b="0" lang="en-IN" sz="4000" spc="-1" strike="noStrike">
              <a:latin typeface="Arial"/>
            </a:endParaRPr>
          </a:p>
          <a:p>
            <a:pPr marL="457200" indent="-457200">
              <a:lnSpc>
                <a:spcPts val="3359"/>
              </a:lnSpc>
              <a:buClr>
                <a:srgbClr val="545454"/>
              </a:buClr>
              <a:buFont typeface="Wingdings" charset="2"/>
              <a:buChar char=""/>
            </a:pPr>
            <a:r>
              <a:rPr b="0" lang="en-US" sz="4000" spc="-1" strike="noStrike">
                <a:solidFill>
                  <a:srgbClr val="545454"/>
                </a:solidFill>
                <a:latin typeface="DM Sans"/>
                <a:ea typeface="DejaVu Sans"/>
              </a:rPr>
              <a:t>NAME</a:t>
            </a:r>
            <a:endParaRPr b="0" lang="en-IN" sz="4000" spc="-1" strike="noStrike">
              <a:latin typeface="Arial"/>
            </a:endParaRPr>
          </a:p>
          <a:p>
            <a:pPr marL="457200" indent="-457200">
              <a:lnSpc>
                <a:spcPts val="3359"/>
              </a:lnSpc>
              <a:buClr>
                <a:srgbClr val="545454"/>
              </a:buClr>
              <a:buFont typeface="Wingdings" charset="2"/>
              <a:buChar char=""/>
            </a:pPr>
            <a:r>
              <a:rPr b="0" lang="en-US" sz="4000" spc="-1" strike="noStrike">
                <a:solidFill>
                  <a:srgbClr val="545454"/>
                </a:solidFill>
                <a:latin typeface="DM Sans"/>
                <a:ea typeface="DejaVu Sans"/>
              </a:rPr>
              <a:t>FROM WHERE</a:t>
            </a:r>
            <a:endParaRPr b="0" lang="en-IN" sz="4000" spc="-1" strike="noStrike">
              <a:latin typeface="Arial"/>
            </a:endParaRPr>
          </a:p>
          <a:p>
            <a:pPr marL="457200" indent="-457200">
              <a:lnSpc>
                <a:spcPts val="3359"/>
              </a:lnSpc>
              <a:buClr>
                <a:srgbClr val="545454"/>
              </a:buClr>
              <a:buFont typeface="Wingdings" charset="2"/>
              <a:buChar char=""/>
            </a:pPr>
            <a:r>
              <a:rPr b="0" lang="en-US" sz="4000" spc="-1" strike="noStrike">
                <a:solidFill>
                  <a:srgbClr val="545454"/>
                </a:solidFill>
                <a:latin typeface="DM Sans"/>
                <a:ea typeface="DejaVu Sans"/>
              </a:rPr>
              <a:t>FAVORITE THINGS</a:t>
            </a:r>
            <a:endParaRPr b="0" lang="en-IN" sz="4000" spc="-1" strike="noStrike">
              <a:latin typeface="Arial"/>
            </a:endParaRPr>
          </a:p>
          <a:p>
            <a:pPr marL="457200" indent="-457200">
              <a:lnSpc>
                <a:spcPts val="3359"/>
              </a:lnSpc>
              <a:buClr>
                <a:srgbClr val="545454"/>
              </a:buClr>
              <a:buFont typeface="Wingdings" charset="2"/>
              <a:buChar char=""/>
            </a:pPr>
            <a:r>
              <a:rPr b="0" lang="en-US" sz="4000" spc="-1" strike="noStrike">
                <a:solidFill>
                  <a:srgbClr val="545454"/>
                </a:solidFill>
                <a:latin typeface="DM Sans"/>
                <a:ea typeface="DejaVu Sans"/>
              </a:rPr>
              <a:t>CLOSING</a:t>
            </a:r>
            <a:endParaRPr b="0" lang="en-IN" sz="4000" spc="-1" strike="noStrike">
              <a:latin typeface="Arial"/>
            </a:endParaRPr>
          </a:p>
        </p:txBody>
      </p:sp>
      <p:grpSp>
        <p:nvGrpSpPr>
          <p:cNvPr id="179" name="Group 12"/>
          <p:cNvGrpSpPr/>
          <p:nvPr/>
        </p:nvGrpSpPr>
        <p:grpSpPr>
          <a:xfrm>
            <a:off x="-1550160" y="-5192640"/>
            <a:ext cx="7763400" cy="7763400"/>
            <a:chOff x="-1550160" y="-5192640"/>
            <a:chExt cx="7763400" cy="7763400"/>
          </a:xfrm>
        </p:grpSpPr>
        <p:sp>
          <p:nvSpPr>
            <p:cNvPr id="180" name="Freeform 13"/>
            <p:cNvSpPr/>
            <p:nvPr/>
          </p:nvSpPr>
          <p:spPr>
            <a:xfrm rot="2700000">
              <a:off x="-1375560" y="-3093120"/>
              <a:ext cx="7414560" cy="3564360"/>
            </a:xfrm>
            <a:custGeom>
              <a:avLst/>
              <a:gdLst/>
              <a:ah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noFill/>
            <a:ln cap="sq" w="28575">
              <a:solidFill>
                <a:srgbClr val="8ca9a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TextBox 14"/>
            <p:cNvSpPr/>
            <p:nvPr/>
          </p:nvSpPr>
          <p:spPr>
            <a:xfrm rot="2700000">
              <a:off x="-1955520" y="-1693440"/>
              <a:ext cx="7414560" cy="192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2" name="AutoShape 15"/>
          <p:cNvSpPr/>
          <p:nvPr/>
        </p:nvSpPr>
        <p:spPr>
          <a:xfrm>
            <a:off x="-1838880" y="-2273760"/>
            <a:ext cx="5185080" cy="51325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AutoShape 16"/>
          <p:cNvSpPr/>
          <p:nvPr/>
        </p:nvSpPr>
        <p:spPr>
          <a:xfrm>
            <a:off x="-2052720" y="-1960920"/>
            <a:ext cx="5038560" cy="503856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AutoShape 17"/>
          <p:cNvSpPr/>
          <p:nvPr/>
        </p:nvSpPr>
        <p:spPr>
          <a:xfrm>
            <a:off x="-2232360" y="-1602360"/>
            <a:ext cx="4866840" cy="486684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AutoShape 18"/>
          <p:cNvSpPr/>
          <p:nvPr/>
        </p:nvSpPr>
        <p:spPr>
          <a:xfrm>
            <a:off x="-2359080" y="-1216080"/>
            <a:ext cx="4690080" cy="469008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AutoShape 19"/>
          <p:cNvSpPr/>
          <p:nvPr/>
        </p:nvSpPr>
        <p:spPr>
          <a:xfrm>
            <a:off x="-2502720" y="-776520"/>
            <a:ext cx="4347000" cy="434736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AutoShape 20"/>
          <p:cNvSpPr/>
          <p:nvPr/>
        </p:nvSpPr>
        <p:spPr>
          <a:xfrm>
            <a:off x="-2623680" y="-332640"/>
            <a:ext cx="3963240" cy="398520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AutoShape 21"/>
          <p:cNvSpPr/>
          <p:nvPr/>
        </p:nvSpPr>
        <p:spPr>
          <a:xfrm>
            <a:off x="-2597760" y="228600"/>
            <a:ext cx="3376800" cy="335988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AutoShape 22"/>
          <p:cNvSpPr/>
          <p:nvPr/>
        </p:nvSpPr>
        <p:spPr>
          <a:xfrm>
            <a:off x="-2509560" y="905760"/>
            <a:ext cx="2628360" cy="26719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Freeform 23"/>
          <p:cNvSpPr/>
          <p:nvPr/>
        </p:nvSpPr>
        <p:spPr>
          <a:xfrm>
            <a:off x="17204040" y="-550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Freeform 24"/>
          <p:cNvSpPr/>
          <p:nvPr/>
        </p:nvSpPr>
        <p:spPr>
          <a:xfrm>
            <a:off x="17204040" y="10288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Freeform 25"/>
          <p:cNvSpPr/>
          <p:nvPr/>
        </p:nvSpPr>
        <p:spPr>
          <a:xfrm flipH="1" flipV="1" rot="5400000">
            <a:off x="17204040" y="21117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Freeform 26"/>
          <p:cNvSpPr/>
          <p:nvPr/>
        </p:nvSpPr>
        <p:spPr>
          <a:xfrm>
            <a:off x="16120440" y="-550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Freeform 27"/>
          <p:cNvSpPr/>
          <p:nvPr/>
        </p:nvSpPr>
        <p:spPr>
          <a:xfrm rot="5400000">
            <a:off x="15037200" y="10288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Freeform 28"/>
          <p:cNvSpPr/>
          <p:nvPr/>
        </p:nvSpPr>
        <p:spPr>
          <a:xfrm rot="10800000">
            <a:off x="16120800" y="211320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Freeform 29"/>
          <p:cNvSpPr/>
          <p:nvPr/>
        </p:nvSpPr>
        <p:spPr>
          <a:xfrm flipH="1" flipV="1" rot="10800000">
            <a:off x="15036480" y="21124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Freeform 30"/>
          <p:cNvSpPr/>
          <p:nvPr/>
        </p:nvSpPr>
        <p:spPr>
          <a:xfrm flipH="1" flipV="1" rot="5400000">
            <a:off x="12770640" y="-5580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Freeform 31"/>
          <p:cNvSpPr/>
          <p:nvPr/>
        </p:nvSpPr>
        <p:spPr>
          <a:xfrm flipH="1" flipV="1" rot="10800000">
            <a:off x="12770640" y="10285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Freeform 32"/>
          <p:cNvSpPr/>
          <p:nvPr/>
        </p:nvSpPr>
        <p:spPr>
          <a:xfrm rot="10800000">
            <a:off x="10080" y="70448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Freeform 33"/>
          <p:cNvSpPr/>
          <p:nvPr/>
        </p:nvSpPr>
        <p:spPr>
          <a:xfrm>
            <a:off x="1083960" y="70725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Freeform 34"/>
          <p:cNvSpPr/>
          <p:nvPr/>
        </p:nvSpPr>
        <p:spPr>
          <a:xfrm>
            <a:off x="0" y="81565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Freeform 35"/>
          <p:cNvSpPr/>
          <p:nvPr/>
        </p:nvSpPr>
        <p:spPr>
          <a:xfrm rot="10800000">
            <a:off x="720" y="92408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Freeform 36"/>
          <p:cNvSpPr/>
          <p:nvPr/>
        </p:nvSpPr>
        <p:spPr>
          <a:xfrm rot="16200000">
            <a:off x="1083960" y="92408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Freeform 37"/>
          <p:cNvSpPr/>
          <p:nvPr/>
        </p:nvSpPr>
        <p:spPr>
          <a:xfrm rot="10800000">
            <a:off x="3322440" y="92696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Freeform 38"/>
          <p:cNvSpPr/>
          <p:nvPr/>
        </p:nvSpPr>
        <p:spPr>
          <a:xfrm>
            <a:off x="3321720" y="81849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Freeform 39"/>
          <p:cNvSpPr/>
          <p:nvPr/>
        </p:nvSpPr>
        <p:spPr>
          <a:xfrm rot="5400000">
            <a:off x="4406040" y="92689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2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7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2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7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2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2"/>
          <p:cNvSpPr/>
          <p:nvPr/>
        </p:nvSpPr>
        <p:spPr>
          <a:xfrm>
            <a:off x="1123560" y="1102680"/>
            <a:ext cx="5479560" cy="70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545"/>
              </a:lnSpc>
              <a:buNone/>
            </a:pPr>
            <a:r>
              <a:rPr b="0" lang="ja-JP" sz="5600" spc="-1" strike="noStrike">
                <a:solidFill>
                  <a:srgbClr val="fe6d73"/>
                </a:solidFill>
                <a:latin typeface="Kollektif Bold"/>
                <a:ea typeface="DejaVu Sans"/>
              </a:rPr>
              <a:t>初級</a:t>
            </a:r>
            <a:endParaRPr b="0" lang="en-IN" sz="5600" spc="-1" strike="noStrike">
              <a:latin typeface="Arial"/>
            </a:endParaRPr>
          </a:p>
        </p:txBody>
      </p:sp>
      <p:sp>
        <p:nvSpPr>
          <p:cNvPr id="208" name="Freeform 3"/>
          <p:cNvSpPr/>
          <p:nvPr/>
        </p:nvSpPr>
        <p:spPr>
          <a:xfrm rot="10800000">
            <a:off x="-4320" y="631980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Freeform 4"/>
          <p:cNvSpPr/>
          <p:nvPr/>
        </p:nvSpPr>
        <p:spPr>
          <a:xfrm>
            <a:off x="1069560" y="63478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Freeform 5"/>
          <p:cNvSpPr/>
          <p:nvPr/>
        </p:nvSpPr>
        <p:spPr>
          <a:xfrm>
            <a:off x="-14400" y="74318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Freeform 6"/>
          <p:cNvSpPr/>
          <p:nvPr/>
        </p:nvSpPr>
        <p:spPr>
          <a:xfrm rot="10800000">
            <a:off x="-13680" y="85161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Freeform 7"/>
          <p:cNvSpPr/>
          <p:nvPr/>
        </p:nvSpPr>
        <p:spPr>
          <a:xfrm rot="16200000">
            <a:off x="1069560" y="85161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Freeform 8"/>
          <p:cNvSpPr/>
          <p:nvPr/>
        </p:nvSpPr>
        <p:spPr>
          <a:xfrm rot="10800000">
            <a:off x="1069920" y="96001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Freeform 9"/>
          <p:cNvSpPr/>
          <p:nvPr/>
        </p:nvSpPr>
        <p:spPr>
          <a:xfrm rot="10800000">
            <a:off x="3308040" y="85255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Freeform 10"/>
          <p:cNvSpPr/>
          <p:nvPr/>
        </p:nvSpPr>
        <p:spPr>
          <a:xfrm>
            <a:off x="3307320" y="744120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Freeform 11"/>
          <p:cNvSpPr/>
          <p:nvPr/>
        </p:nvSpPr>
        <p:spPr>
          <a:xfrm rot="5400000">
            <a:off x="4391640" y="85251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Freeform 12"/>
          <p:cNvSpPr/>
          <p:nvPr/>
        </p:nvSpPr>
        <p:spPr>
          <a:xfrm>
            <a:off x="2223720" y="96087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Freeform 13"/>
          <p:cNvSpPr/>
          <p:nvPr/>
        </p:nvSpPr>
        <p:spPr>
          <a:xfrm>
            <a:off x="3307320" y="96087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Freeform 14"/>
          <p:cNvSpPr/>
          <p:nvPr/>
        </p:nvSpPr>
        <p:spPr>
          <a:xfrm rot="5400000">
            <a:off x="-13680" y="959940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タイトル 1"/>
          <p:cNvSpPr/>
          <p:nvPr/>
        </p:nvSpPr>
        <p:spPr>
          <a:xfrm>
            <a:off x="4138560" y="100548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ja-JP" sz="54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自己紹介</a:t>
            </a:r>
            <a:r>
              <a:rPr b="0" lang="en-US" sz="54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 </a:t>
            </a:r>
            <a:r>
              <a:rPr b="0" lang="en-US" sz="54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Self Introduction</a:t>
            </a:r>
            <a:endParaRPr b="0" lang="en-IN" sz="5400" spc="-1" strike="noStrike">
              <a:latin typeface="Arial"/>
            </a:endParaRPr>
          </a:p>
        </p:txBody>
      </p:sp>
      <p:sp>
        <p:nvSpPr>
          <p:cNvPr id="221" name="テキスト ボックス 32"/>
          <p:cNvSpPr/>
          <p:nvPr/>
        </p:nvSpPr>
        <p:spPr>
          <a:xfrm>
            <a:off x="4800600" y="689760"/>
            <a:ext cx="64368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0000"/>
                </a:solidFill>
                <a:latin typeface="UD デジタル 教科書体 NK-B"/>
                <a:ea typeface="UD デジタル 教科書体 NK-B"/>
              </a:rPr>
              <a:t>ji    ko  shoo kai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222" name="コンテンツ プレースホルダー 5"/>
          <p:cNvSpPr/>
          <p:nvPr/>
        </p:nvSpPr>
        <p:spPr>
          <a:xfrm>
            <a:off x="3581280" y="3061440"/>
            <a:ext cx="12620880" cy="62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b="1" lang="zh-CN" sz="44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こん</a:t>
            </a:r>
            <a:r>
              <a:rPr b="1" lang="ja-JP" sz="44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にちは。</a:t>
            </a:r>
            <a:endParaRPr b="0" lang="en-IN" sz="4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IN" sz="4400" spc="-1" strike="noStrike"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b="1" lang="ja-JP" sz="44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わたし　は、　</a:t>
            </a:r>
            <a:r>
              <a:rPr b="1" lang="ja-JP" sz="4400" spc="-1" strike="noStrike" u="sng">
                <a:solidFill>
                  <a:srgbClr val="000000"/>
                </a:solidFill>
                <a:uFillTx/>
                <a:latin typeface="UD デジタル 教科書体 NK-B"/>
                <a:ea typeface="UD デジタル 教科書体 NK-B"/>
              </a:rPr>
              <a:t>　　名前（</a:t>
            </a:r>
            <a:r>
              <a:rPr b="1" lang="en-US" sz="4400" spc="-1" strike="noStrike" u="sng">
                <a:solidFill>
                  <a:srgbClr val="000000"/>
                </a:solidFill>
                <a:uFillTx/>
                <a:latin typeface="UD デジタル 教科書体 NK-B"/>
                <a:ea typeface="UD デジタル 教科書体 NK-B"/>
              </a:rPr>
              <a:t>name</a:t>
            </a:r>
            <a:r>
              <a:rPr b="1" lang="ja-JP" sz="4400" spc="-1" strike="noStrike" u="sng">
                <a:solidFill>
                  <a:srgbClr val="000000"/>
                </a:solidFill>
                <a:uFillTx/>
                <a:latin typeface="UD デジタル 教科書体 NK-B"/>
                <a:ea typeface="UD デジタル 教科書体 NK-B"/>
              </a:rPr>
              <a:t>）　　</a:t>
            </a:r>
            <a:r>
              <a:rPr b="1" lang="ja-JP" sz="44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　です。</a:t>
            </a:r>
            <a:endParaRPr b="0" lang="en-IN" sz="4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IN" sz="4400" spc="-1" strike="noStrike"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b="1" lang="ja-JP" sz="4400" spc="-1" strike="noStrike" u="sng">
                <a:solidFill>
                  <a:srgbClr val="000000"/>
                </a:solidFill>
                <a:uFillTx/>
                <a:latin typeface="UD デジタル 教科書体 NK-B"/>
                <a:ea typeface="UD デジタル 教科書体 NK-B"/>
              </a:rPr>
              <a:t>国名（</a:t>
            </a:r>
            <a:r>
              <a:rPr b="1" lang="en-US" sz="4400" spc="-1" strike="noStrike" u="sng">
                <a:solidFill>
                  <a:srgbClr val="000000"/>
                </a:solidFill>
                <a:uFillTx/>
                <a:latin typeface="UD デジタル 教科書体 NK-B"/>
                <a:ea typeface="UD デジタル 教科書体 NK-B"/>
              </a:rPr>
              <a:t>country name</a:t>
            </a:r>
            <a:r>
              <a:rPr b="1" lang="ja-JP" sz="4400" spc="-1" strike="noStrike" u="sng">
                <a:solidFill>
                  <a:srgbClr val="000000"/>
                </a:solidFill>
                <a:uFillTx/>
                <a:latin typeface="UD デジタル 教科書体 NK-B"/>
                <a:ea typeface="UD デジタル 教科書体 NK-B"/>
              </a:rPr>
              <a:t>）</a:t>
            </a:r>
            <a:r>
              <a:rPr b="1" lang="ja-JP" sz="44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　　人（じん）　です。</a:t>
            </a:r>
            <a:endParaRPr b="0" lang="en-IN" sz="4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IN" sz="4400" spc="-1" strike="noStrike"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b="1" lang="ja-JP" sz="44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よろしく　おねがいします。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223" name="TextBox 2"/>
          <p:cNvSpPr/>
          <p:nvPr/>
        </p:nvSpPr>
        <p:spPr>
          <a:xfrm>
            <a:off x="4373280" y="2693880"/>
            <a:ext cx="97606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ko   n   ni  chi  wa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224" name="TextBox 3"/>
          <p:cNvSpPr/>
          <p:nvPr/>
        </p:nvSpPr>
        <p:spPr>
          <a:xfrm>
            <a:off x="4117680" y="4112640"/>
            <a:ext cx="976068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wa  ta  shi       wa                                                             </a:t>
            </a:r>
            <a:r>
              <a:rPr b="1" lang="ja-JP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　　　</a:t>
            </a: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de  su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225" name="TextBox 7"/>
          <p:cNvSpPr/>
          <p:nvPr/>
        </p:nvSpPr>
        <p:spPr>
          <a:xfrm>
            <a:off x="4267080" y="7058160"/>
            <a:ext cx="6543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yo  ro  shi  ku    o  ne   ga   i   shi  ma  su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226" name="TextBox 11"/>
          <p:cNvSpPr/>
          <p:nvPr/>
        </p:nvSpPr>
        <p:spPr>
          <a:xfrm>
            <a:off x="11187360" y="7476480"/>
            <a:ext cx="6780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ja-JP" sz="2400" spc="-1" strike="noStrike">
                <a:solidFill>
                  <a:srgbClr val="00b050"/>
                </a:solidFill>
                <a:latin typeface="Calibri"/>
                <a:ea typeface="DejaVu Sans"/>
              </a:rPr>
              <a:t>＝</a:t>
            </a:r>
            <a:r>
              <a:rPr b="1" lang="en-US" sz="2400" spc="-1" strike="noStrike">
                <a:solidFill>
                  <a:srgbClr val="00b050"/>
                </a:solidFill>
                <a:latin typeface="Calibri"/>
                <a:ea typeface="DejaVu Sans"/>
              </a:rPr>
              <a:t>Thank you and nice meeting you.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227" name="TextBox 12"/>
          <p:cNvSpPr/>
          <p:nvPr/>
        </p:nvSpPr>
        <p:spPr>
          <a:xfrm>
            <a:off x="8382240" y="3038040"/>
            <a:ext cx="30193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ja-JP" sz="2400" spc="-1" strike="noStrike">
                <a:solidFill>
                  <a:srgbClr val="00b050"/>
                </a:solidFill>
                <a:latin typeface="Calibri"/>
                <a:ea typeface="DejaVu Sans"/>
              </a:rPr>
              <a:t>＝</a:t>
            </a:r>
            <a:r>
              <a:rPr b="1" lang="en-US" sz="2400" spc="-1" strike="noStrike">
                <a:solidFill>
                  <a:srgbClr val="00b050"/>
                </a:solidFill>
                <a:latin typeface="Calibri"/>
                <a:ea typeface="DejaVu Sans"/>
              </a:rPr>
              <a:t>Good afternoon.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228" name="TextBox 3"/>
          <p:cNvSpPr/>
          <p:nvPr/>
        </p:nvSpPr>
        <p:spPr>
          <a:xfrm>
            <a:off x="11734920" y="5532120"/>
            <a:ext cx="259848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jin              de su</a:t>
            </a:r>
            <a:endParaRPr b="0" lang="en-IN" sz="2800" spc="-1" strike="noStrike">
              <a:latin typeface="Arial"/>
            </a:endParaRPr>
          </a:p>
        </p:txBody>
      </p:sp>
      <p:sp>
        <p:nvSpPr>
          <p:cNvPr id="229" name="四角形: 角を丸くする 40"/>
          <p:cNvSpPr/>
          <p:nvPr/>
        </p:nvSpPr>
        <p:spPr>
          <a:xfrm>
            <a:off x="12542400" y="2278800"/>
            <a:ext cx="4327920" cy="141192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IN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✖</a:t>
            </a:r>
            <a:r>
              <a:rPr b="0" lang="ja-JP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　</a:t>
            </a:r>
            <a:r>
              <a:rPr b="0" lang="ja-JP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＜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my name</a:t>
            </a:r>
            <a:r>
              <a:rPr b="0" lang="ja-JP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＞ </a:t>
            </a:r>
            <a:r>
              <a:rPr b="0" lang="ja-JP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さん</a:t>
            </a:r>
            <a:endParaRPr b="0" lang="en-IN" sz="3200" spc="-1" strike="noStrike">
              <a:latin typeface="Arial"/>
            </a:endParaRPr>
          </a:p>
        </p:txBody>
      </p:sp>
      <p:sp>
        <p:nvSpPr>
          <p:cNvPr id="230" name="TextBox 2"/>
          <p:cNvSpPr/>
          <p:nvPr/>
        </p:nvSpPr>
        <p:spPr>
          <a:xfrm>
            <a:off x="15621120" y="2368800"/>
            <a:ext cx="14043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ja-JP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　</a:t>
            </a: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san</a:t>
            </a:r>
            <a:endParaRPr b="0" lang="en-IN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0" lang="ja-JP" sz="44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教室のことば　</a:t>
            </a:r>
            <a:r>
              <a:rPr b="0" lang="en-US" sz="44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Class room words</a:t>
            </a:r>
            <a:endParaRPr b="0" lang="en-IN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340560" y="3304800"/>
            <a:ext cx="17946720" cy="64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9000"/>
          </a:bodyPr>
          <a:p>
            <a:pPr marL="1114560" indent="-11145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Yes   =    </a:t>
            </a:r>
            <a:r>
              <a:rPr b="0" lang="ja-JP" sz="6000" spc="-1" strike="noStrike">
                <a:solidFill>
                  <a:srgbClr val="4f81bd"/>
                </a:solidFill>
                <a:latin typeface="UD デジタル 教科書体 NK-B"/>
                <a:ea typeface="UD デジタル 教科書体 NK-B"/>
              </a:rPr>
              <a:t>はい</a:t>
            </a:r>
            <a:r>
              <a:rPr b="0" lang="ja-JP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　</a:t>
            </a:r>
            <a:r>
              <a:rPr b="0" lang="en-US" sz="6000" spc="-1" strike="noStrike">
                <a:solidFill>
                  <a:srgbClr val="ff0000"/>
                </a:solidFill>
                <a:latin typeface="UD デジタル 教科書体 NK-B"/>
                <a:ea typeface="UD デジタル 教科書体 NK-B"/>
              </a:rPr>
              <a:t>ha i</a:t>
            </a:r>
            <a:endParaRPr b="0" lang="en-IN" sz="6000" spc="-1" strike="noStrike">
              <a:latin typeface="Arial"/>
            </a:endParaRPr>
          </a:p>
          <a:p>
            <a:pPr marL="1114560" indent="-11145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No    =</a:t>
            </a:r>
            <a:r>
              <a:rPr b="0" lang="ja-JP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　　</a:t>
            </a:r>
            <a:r>
              <a:rPr b="0" lang="ja-JP" sz="6000" spc="-1" strike="noStrike">
                <a:solidFill>
                  <a:srgbClr val="4f81bd"/>
                </a:solidFill>
                <a:latin typeface="UD デジタル 教科書体 NK-B"/>
                <a:ea typeface="UD デジタル 教科書体 NK-B"/>
              </a:rPr>
              <a:t>いいえ</a:t>
            </a:r>
            <a:r>
              <a:rPr b="0" lang="en-US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  </a:t>
            </a:r>
            <a:r>
              <a:rPr b="0" lang="en-US" sz="6000" spc="-1" strike="noStrike">
                <a:solidFill>
                  <a:srgbClr val="ff0000"/>
                </a:solidFill>
                <a:latin typeface="UD デジタル 教科書体 NK-B"/>
                <a:ea typeface="UD デジタル 教科書体 NK-B"/>
              </a:rPr>
              <a:t>ii e</a:t>
            </a:r>
            <a:endParaRPr b="0" lang="en-IN" sz="6000" spc="-1" strike="noStrike">
              <a:latin typeface="Arial"/>
            </a:endParaRPr>
          </a:p>
          <a:p>
            <a:pPr marL="1114560" indent="-11145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I understand   =</a:t>
            </a:r>
            <a:r>
              <a:rPr b="0" lang="ja-JP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　</a:t>
            </a:r>
            <a:r>
              <a:rPr b="0" lang="ja-JP" sz="6000" spc="-1" strike="noStrike">
                <a:solidFill>
                  <a:srgbClr val="4f81bd"/>
                </a:solidFill>
                <a:latin typeface="UD デジタル 教科書体 NK-B"/>
                <a:ea typeface="UD デジタル 教科書体 NK-B"/>
              </a:rPr>
              <a:t>わかります </a:t>
            </a:r>
            <a:r>
              <a:rPr b="0" lang="en-US" sz="6000" spc="-1" strike="noStrike">
                <a:solidFill>
                  <a:srgbClr val="ff0000"/>
                </a:solidFill>
                <a:latin typeface="UD デジタル 教科書体 NK-B"/>
                <a:ea typeface="UD デジタル 教科書体 NK-B"/>
              </a:rPr>
              <a:t>wa ka ri mas</a:t>
            </a:r>
            <a:r>
              <a:rPr b="0" lang="en-US" sz="6000" spc="-1" strike="noStrike">
                <a:solidFill>
                  <a:srgbClr val="eeece1"/>
                </a:solidFill>
                <a:latin typeface="UD デジタル 教科書体 NK-B"/>
                <a:ea typeface="UD デジタル 教科書体 NK-B"/>
              </a:rPr>
              <a:t>u</a:t>
            </a:r>
            <a:endParaRPr b="0" lang="en-IN" sz="6000" spc="-1" strike="noStrike">
              <a:latin typeface="Arial"/>
            </a:endParaRPr>
          </a:p>
          <a:p>
            <a:pPr marL="1114560" indent="-11145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I don’t understand  =</a:t>
            </a:r>
            <a:r>
              <a:rPr b="0" lang="ja-JP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　</a:t>
            </a:r>
            <a:r>
              <a:rPr b="0" lang="ja-JP" sz="6000" spc="-1" strike="noStrike">
                <a:solidFill>
                  <a:srgbClr val="4f81bd"/>
                </a:solidFill>
                <a:latin typeface="UD デジタル 教科書体 NK-B"/>
                <a:ea typeface="UD デジタル 教科書体 NK-B"/>
              </a:rPr>
              <a:t>わかりません</a:t>
            </a:r>
            <a:endParaRPr b="0" lang="en-IN" sz="6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6000" spc="-1" strike="noStrike">
                <a:solidFill>
                  <a:srgbClr val="ff0000"/>
                </a:solidFill>
                <a:latin typeface="UD デジタル 教科書体 NK-B"/>
                <a:ea typeface="UD デジタル 教科書体 NK-B"/>
              </a:rPr>
              <a:t>                                           </a:t>
            </a:r>
            <a:r>
              <a:rPr b="0" lang="en-US" sz="6000" spc="-1" strike="noStrike">
                <a:solidFill>
                  <a:srgbClr val="ff0000"/>
                </a:solidFill>
                <a:latin typeface="UD デジタル 教科書体 NK-B"/>
                <a:ea typeface="UD デジタル 教科書体 NK-B"/>
              </a:rPr>
              <a:t>wa ka ri ma sen</a:t>
            </a:r>
            <a:endParaRPr b="0" lang="en-IN" sz="6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⑤ </a:t>
            </a:r>
            <a:r>
              <a:rPr b="0" lang="en-US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Excuse me   = </a:t>
            </a:r>
            <a:r>
              <a:rPr b="0" lang="ja-JP" sz="6000" spc="-1" strike="noStrike">
                <a:solidFill>
                  <a:srgbClr val="4f81bd"/>
                </a:solidFill>
                <a:latin typeface="UD デジタル 教科書体 NK-B"/>
                <a:ea typeface="UD デジタル 教科書体 NK-B"/>
              </a:rPr>
              <a:t>すみません</a:t>
            </a:r>
            <a:r>
              <a:rPr b="0" lang="en-US" sz="6000" spc="-1" strike="noStrike">
                <a:solidFill>
                  <a:srgbClr val="000000"/>
                </a:solidFill>
                <a:latin typeface="UD デジタル 教科書体 NK-B"/>
                <a:ea typeface="UD デジタル 教科書体 NK-B"/>
              </a:rPr>
              <a:t> </a:t>
            </a:r>
            <a:r>
              <a:rPr b="0" lang="en-US" sz="6000" spc="-1" strike="noStrike">
                <a:solidFill>
                  <a:srgbClr val="ff0000"/>
                </a:solidFill>
                <a:latin typeface="UD デジタル 教科書体 NK-B"/>
                <a:ea typeface="UD デジタル 教科書体 NK-B"/>
              </a:rPr>
              <a:t>su mi ma sen</a:t>
            </a:r>
            <a:endParaRPr b="0" lang="en-IN" sz="6000" spc="-1" strike="noStrike">
              <a:latin typeface="Arial"/>
            </a:endParaRPr>
          </a:p>
        </p:txBody>
      </p:sp>
      <p:sp>
        <p:nvSpPr>
          <p:cNvPr id="233" name="正方形/長方形 3"/>
          <p:cNvSpPr/>
          <p:nvPr/>
        </p:nvSpPr>
        <p:spPr>
          <a:xfrm>
            <a:off x="4206960" y="2071080"/>
            <a:ext cx="10097640" cy="873720"/>
          </a:xfrm>
          <a:prstGeom prst="rect">
            <a:avLst/>
          </a:prstGeom>
          <a:solidFill>
            <a:srgbClr val="8064a2"/>
          </a:solidFill>
          <a:ln>
            <a:solidFill>
              <a:srgbClr val="382b47"/>
            </a:solidFill>
            <a:rou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4bacc6"/>
                </a:solidFill>
                <a:latin typeface="UD デジタル 教科書体 NK-B"/>
                <a:ea typeface="UD デジタル 教科書体 NK-B"/>
              </a:rPr>
              <a:t>Let’s speak Japanese as much as possible ! 🤩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234" name="テキスト ボックス 4"/>
          <p:cNvSpPr/>
          <p:nvPr/>
        </p:nvSpPr>
        <p:spPr>
          <a:xfrm>
            <a:off x="10518840" y="3304800"/>
            <a:ext cx="6329160" cy="2741040"/>
          </a:xfrm>
          <a:prstGeom prst="rect">
            <a:avLst/>
          </a:prstGeom>
          <a:noFill/>
          <a:ln w="0">
            <a:solidFill>
              <a:srgbClr val="1f497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ja-JP" sz="3600" spc="-1" strike="noStrike">
                <a:solidFill>
                  <a:srgbClr val="f79646"/>
                </a:solidFill>
                <a:latin typeface="Calibri"/>
                <a:ea typeface="DejaVu Sans"/>
              </a:rPr>
              <a:t>＊</a:t>
            </a:r>
            <a:r>
              <a:rPr b="0" lang="en-US" sz="3600" spc="-1" strike="noStrike">
                <a:solidFill>
                  <a:srgbClr val="f79646"/>
                </a:solidFill>
                <a:latin typeface="Calibri"/>
                <a:ea typeface="DejaVu Sans"/>
              </a:rPr>
              <a:t>Teacher will use questions</a:t>
            </a:r>
            <a:endParaRPr b="0" lang="en-IN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79646"/>
                </a:solidFill>
                <a:latin typeface="Calibri"/>
                <a:ea typeface="DejaVu Sans"/>
              </a:rPr>
              <a:t>    </a:t>
            </a:r>
            <a:r>
              <a:rPr b="0" lang="en-US" sz="3600" spc="-1" strike="noStrike">
                <a:solidFill>
                  <a:srgbClr val="f79646"/>
                </a:solidFill>
                <a:latin typeface="Calibri"/>
                <a:ea typeface="DejaVu Sans"/>
              </a:rPr>
              <a:t>Such as “</a:t>
            </a:r>
            <a:r>
              <a:rPr b="0" lang="ja-JP" sz="3600" spc="-1" strike="noStrike">
                <a:solidFill>
                  <a:srgbClr val="f79646"/>
                </a:solidFill>
                <a:latin typeface="Calibri"/>
                <a:ea typeface="DejaVu Sans"/>
              </a:rPr>
              <a:t>わかります</a:t>
            </a:r>
            <a:r>
              <a:rPr b="1" lang="ja-JP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か</a:t>
            </a:r>
            <a:r>
              <a:rPr b="0" lang="ja-JP" sz="3600" spc="-1" strike="noStrike">
                <a:solidFill>
                  <a:srgbClr val="f79646"/>
                </a:solidFill>
                <a:latin typeface="Calibri"/>
                <a:ea typeface="DejaVu Sans"/>
              </a:rPr>
              <a:t>？”</a:t>
            </a:r>
            <a:endParaRPr b="0" lang="en-IN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3000" spc="-1" strike="noStrike">
                <a:solidFill>
                  <a:srgbClr val="f79646"/>
                </a:solidFill>
                <a:latin typeface="Calibri"/>
                <a:ea typeface="DejaVu Sans"/>
              </a:rPr>
              <a:t>                    </a:t>
            </a:r>
            <a:r>
              <a:rPr b="0" lang="en-US" sz="3000" spc="-1" strike="noStrike">
                <a:solidFill>
                  <a:srgbClr val="f79646"/>
                </a:solidFill>
                <a:latin typeface="Calibri"/>
                <a:ea typeface="DejaVu Sans"/>
              </a:rPr>
              <a:t>wa ka ri ma su </a:t>
            </a:r>
            <a:r>
              <a:rPr b="0" lang="en-US" sz="3000" spc="-1" strike="noStrike">
                <a:solidFill>
                  <a:srgbClr val="ff0000"/>
                </a:solidFill>
                <a:latin typeface="Calibri"/>
                <a:ea typeface="DejaVu Sans"/>
              </a:rPr>
              <a:t>ka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ftr" idx="7"/>
          </p:nvPr>
        </p:nvSpPr>
        <p:spPr>
          <a:xfrm>
            <a:off x="7696080" y="976644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DEKIRU</a:t>
            </a:r>
            <a:endParaRPr b="0" lang="en-IN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7f2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3"/>
          <p:cNvGrpSpPr/>
          <p:nvPr/>
        </p:nvGrpSpPr>
        <p:grpSpPr>
          <a:xfrm>
            <a:off x="1703160" y="2601000"/>
            <a:ext cx="6590880" cy="5551560"/>
            <a:chOff x="1703160" y="2601000"/>
            <a:chExt cx="6590880" cy="5551560"/>
          </a:xfrm>
        </p:grpSpPr>
        <p:sp>
          <p:nvSpPr>
            <p:cNvPr id="237" name="Freeform 4"/>
            <p:cNvSpPr/>
            <p:nvPr/>
          </p:nvSpPr>
          <p:spPr>
            <a:xfrm>
              <a:off x="1703160" y="2849760"/>
              <a:ext cx="6590880" cy="5302800"/>
            </a:xfrm>
            <a:custGeom>
              <a:avLst/>
              <a:gdLst/>
              <a:ahLst/>
              <a:rect l="l" t="t" r="r" b="b"/>
              <a:pathLst>
                <a:path w="1736053" h="812800">
                  <a:moveTo>
                    <a:pt x="58726" y="0"/>
                  </a:moveTo>
                  <a:lnTo>
                    <a:pt x="1677327" y="0"/>
                  </a:lnTo>
                  <a:cubicBezTo>
                    <a:pt x="1692902" y="0"/>
                    <a:pt x="1707840" y="6187"/>
                    <a:pt x="1718853" y="17200"/>
                  </a:cubicBezTo>
                  <a:cubicBezTo>
                    <a:pt x="1729866" y="28214"/>
                    <a:pt x="1736053" y="43151"/>
                    <a:pt x="1736053" y="58726"/>
                  </a:cubicBezTo>
                  <a:lnTo>
                    <a:pt x="1736053" y="754074"/>
                  </a:lnTo>
                  <a:cubicBezTo>
                    <a:pt x="1736053" y="786508"/>
                    <a:pt x="1709761" y="812800"/>
                    <a:pt x="1677327" y="812800"/>
                  </a:cubicBezTo>
                  <a:lnTo>
                    <a:pt x="58726" y="812800"/>
                  </a:lnTo>
                  <a:cubicBezTo>
                    <a:pt x="43151" y="812800"/>
                    <a:pt x="28214" y="806613"/>
                    <a:pt x="17200" y="795600"/>
                  </a:cubicBezTo>
                  <a:cubicBezTo>
                    <a:pt x="6187" y="784586"/>
                    <a:pt x="0" y="769649"/>
                    <a:pt x="0" y="754074"/>
                  </a:cubicBezTo>
                  <a:lnTo>
                    <a:pt x="0" y="58726"/>
                  </a:lnTo>
                  <a:cubicBezTo>
                    <a:pt x="0" y="43151"/>
                    <a:pt x="6187" y="28214"/>
                    <a:pt x="17200" y="17200"/>
                  </a:cubicBezTo>
                  <a:cubicBezTo>
                    <a:pt x="28214" y="6187"/>
                    <a:pt x="43151" y="0"/>
                    <a:pt x="58726" y="0"/>
                  </a:cubicBezTo>
                  <a:close/>
                </a:path>
              </a:pathLst>
            </a:custGeom>
            <a:solidFill>
              <a:srgbClr val="48cf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TextBox 5"/>
            <p:cNvSpPr/>
            <p:nvPr/>
          </p:nvSpPr>
          <p:spPr>
            <a:xfrm>
              <a:off x="1703160" y="2601000"/>
              <a:ext cx="6590880" cy="555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9" name="Group 3"/>
          <p:cNvGrpSpPr/>
          <p:nvPr/>
        </p:nvGrpSpPr>
        <p:grpSpPr>
          <a:xfrm>
            <a:off x="10026000" y="1376640"/>
            <a:ext cx="6590880" cy="3765240"/>
            <a:chOff x="10026000" y="1376640"/>
            <a:chExt cx="6590880" cy="3765240"/>
          </a:xfrm>
        </p:grpSpPr>
        <p:sp>
          <p:nvSpPr>
            <p:cNvPr id="240" name="Freeform 4"/>
            <p:cNvSpPr/>
            <p:nvPr/>
          </p:nvSpPr>
          <p:spPr>
            <a:xfrm>
              <a:off x="10026000" y="1545480"/>
              <a:ext cx="6590880" cy="3596400"/>
            </a:xfrm>
            <a:custGeom>
              <a:avLst/>
              <a:gdLst/>
              <a:ahLst/>
              <a:rect l="l" t="t" r="r" b="b"/>
              <a:pathLst>
                <a:path w="1736053" h="812800">
                  <a:moveTo>
                    <a:pt x="58726" y="0"/>
                  </a:moveTo>
                  <a:lnTo>
                    <a:pt x="1677327" y="0"/>
                  </a:lnTo>
                  <a:cubicBezTo>
                    <a:pt x="1692902" y="0"/>
                    <a:pt x="1707840" y="6187"/>
                    <a:pt x="1718853" y="17200"/>
                  </a:cubicBezTo>
                  <a:cubicBezTo>
                    <a:pt x="1729866" y="28214"/>
                    <a:pt x="1736053" y="43151"/>
                    <a:pt x="1736053" y="58726"/>
                  </a:cubicBezTo>
                  <a:lnTo>
                    <a:pt x="1736053" y="754074"/>
                  </a:lnTo>
                  <a:cubicBezTo>
                    <a:pt x="1736053" y="786508"/>
                    <a:pt x="1709761" y="812800"/>
                    <a:pt x="1677327" y="812800"/>
                  </a:cubicBezTo>
                  <a:lnTo>
                    <a:pt x="58726" y="812800"/>
                  </a:lnTo>
                  <a:cubicBezTo>
                    <a:pt x="43151" y="812800"/>
                    <a:pt x="28214" y="806613"/>
                    <a:pt x="17200" y="795600"/>
                  </a:cubicBezTo>
                  <a:cubicBezTo>
                    <a:pt x="6187" y="784586"/>
                    <a:pt x="0" y="769649"/>
                    <a:pt x="0" y="754074"/>
                  </a:cubicBezTo>
                  <a:lnTo>
                    <a:pt x="0" y="58726"/>
                  </a:lnTo>
                  <a:cubicBezTo>
                    <a:pt x="0" y="43151"/>
                    <a:pt x="6187" y="28214"/>
                    <a:pt x="17200" y="17200"/>
                  </a:cubicBezTo>
                  <a:cubicBezTo>
                    <a:pt x="28214" y="6187"/>
                    <a:pt x="43151" y="0"/>
                    <a:pt x="58726" y="0"/>
                  </a:cubicBezTo>
                  <a:close/>
                </a:path>
              </a:pathLst>
            </a:custGeom>
            <a:solidFill>
              <a:srgbClr val="48cf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TextBox 5"/>
            <p:cNvSpPr/>
            <p:nvPr/>
          </p:nvSpPr>
          <p:spPr>
            <a:xfrm>
              <a:off x="10026000" y="1376640"/>
              <a:ext cx="6590880" cy="3764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2" name="Group 6"/>
          <p:cNvGrpSpPr/>
          <p:nvPr/>
        </p:nvGrpSpPr>
        <p:grpSpPr>
          <a:xfrm>
            <a:off x="11211840" y="5102280"/>
            <a:ext cx="7764120" cy="7763400"/>
            <a:chOff x="11211840" y="5102280"/>
            <a:chExt cx="7764120" cy="7763400"/>
          </a:xfrm>
        </p:grpSpPr>
        <p:sp>
          <p:nvSpPr>
            <p:cNvPr id="243" name="Freeform 7"/>
            <p:cNvSpPr/>
            <p:nvPr/>
          </p:nvSpPr>
          <p:spPr>
            <a:xfrm rot="18900000">
              <a:off x="11386080" y="7201800"/>
              <a:ext cx="7414560" cy="3564360"/>
            </a:xfrm>
            <a:custGeom>
              <a:avLst/>
              <a:gdLst/>
              <a:ah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noFill/>
            <a:ln cap="sq" w="28575">
              <a:solidFill>
                <a:srgbClr val="8ca9a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TextBox 8"/>
            <p:cNvSpPr/>
            <p:nvPr/>
          </p:nvSpPr>
          <p:spPr>
            <a:xfrm rot="18900000">
              <a:off x="11966400" y="8601480"/>
              <a:ext cx="7414560" cy="192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5" name="AutoShape 9"/>
          <p:cNvSpPr/>
          <p:nvPr/>
        </p:nvSpPr>
        <p:spPr>
          <a:xfrm flipV="1">
            <a:off x="14131440" y="7969320"/>
            <a:ext cx="5132520" cy="518508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AutoShape 10"/>
          <p:cNvSpPr/>
          <p:nvPr/>
        </p:nvSpPr>
        <p:spPr>
          <a:xfrm flipV="1">
            <a:off x="14443920" y="8329680"/>
            <a:ext cx="5038920" cy="50389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AutoShape 11"/>
          <p:cNvSpPr/>
          <p:nvPr/>
        </p:nvSpPr>
        <p:spPr>
          <a:xfrm flipV="1">
            <a:off x="14802480" y="8681040"/>
            <a:ext cx="4867200" cy="486720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8" name="Group 12"/>
          <p:cNvGrpSpPr/>
          <p:nvPr/>
        </p:nvGrpSpPr>
        <p:grpSpPr>
          <a:xfrm>
            <a:off x="10026000" y="5211720"/>
            <a:ext cx="6590880" cy="3230280"/>
            <a:chOff x="10026000" y="5211720"/>
            <a:chExt cx="6590880" cy="3230280"/>
          </a:xfrm>
        </p:grpSpPr>
        <p:sp>
          <p:nvSpPr>
            <p:cNvPr id="249" name="Freeform 13"/>
            <p:cNvSpPr/>
            <p:nvPr/>
          </p:nvSpPr>
          <p:spPr>
            <a:xfrm>
              <a:off x="10026000" y="5356440"/>
              <a:ext cx="6590880" cy="3085560"/>
            </a:xfrm>
            <a:custGeom>
              <a:avLst/>
              <a:gdLst/>
              <a:ahLst/>
              <a:rect l="l" t="t" r="r" b="b"/>
              <a:pathLst>
                <a:path w="1736053" h="812800">
                  <a:moveTo>
                    <a:pt x="58726" y="0"/>
                  </a:moveTo>
                  <a:lnTo>
                    <a:pt x="1677327" y="0"/>
                  </a:lnTo>
                  <a:cubicBezTo>
                    <a:pt x="1692902" y="0"/>
                    <a:pt x="1707840" y="6187"/>
                    <a:pt x="1718853" y="17200"/>
                  </a:cubicBezTo>
                  <a:cubicBezTo>
                    <a:pt x="1729866" y="28214"/>
                    <a:pt x="1736053" y="43151"/>
                    <a:pt x="1736053" y="58726"/>
                  </a:cubicBezTo>
                  <a:lnTo>
                    <a:pt x="1736053" y="754074"/>
                  </a:lnTo>
                  <a:cubicBezTo>
                    <a:pt x="1736053" y="786508"/>
                    <a:pt x="1709761" y="812800"/>
                    <a:pt x="1677327" y="812800"/>
                  </a:cubicBezTo>
                  <a:lnTo>
                    <a:pt x="58726" y="812800"/>
                  </a:lnTo>
                  <a:cubicBezTo>
                    <a:pt x="43151" y="812800"/>
                    <a:pt x="28214" y="806613"/>
                    <a:pt x="17200" y="795600"/>
                  </a:cubicBezTo>
                  <a:cubicBezTo>
                    <a:pt x="6187" y="784586"/>
                    <a:pt x="0" y="769649"/>
                    <a:pt x="0" y="754074"/>
                  </a:cubicBezTo>
                  <a:lnTo>
                    <a:pt x="0" y="58726"/>
                  </a:lnTo>
                  <a:cubicBezTo>
                    <a:pt x="0" y="43151"/>
                    <a:pt x="6187" y="28214"/>
                    <a:pt x="17200" y="17200"/>
                  </a:cubicBezTo>
                  <a:cubicBezTo>
                    <a:pt x="28214" y="6187"/>
                    <a:pt x="43151" y="0"/>
                    <a:pt x="58726" y="0"/>
                  </a:cubicBezTo>
                  <a:close/>
                </a:path>
              </a:pathLst>
            </a:custGeom>
            <a:solidFill>
              <a:srgbClr val="48cfa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TextBox 14"/>
            <p:cNvSpPr/>
            <p:nvPr/>
          </p:nvSpPr>
          <p:spPr>
            <a:xfrm>
              <a:off x="10026000" y="5211720"/>
              <a:ext cx="6590880" cy="322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1" name="Group 15"/>
          <p:cNvGrpSpPr/>
          <p:nvPr/>
        </p:nvGrpSpPr>
        <p:grpSpPr>
          <a:xfrm>
            <a:off x="9288720" y="2387520"/>
            <a:ext cx="1542240" cy="1542240"/>
            <a:chOff x="9288720" y="2387520"/>
            <a:chExt cx="1542240" cy="1542240"/>
          </a:xfrm>
        </p:grpSpPr>
        <p:sp>
          <p:nvSpPr>
            <p:cNvPr id="252" name="Freeform 16"/>
            <p:cNvSpPr/>
            <p:nvPr/>
          </p:nvSpPr>
          <p:spPr>
            <a:xfrm>
              <a:off x="9288720" y="2387520"/>
              <a:ext cx="1542240" cy="1542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TextBox 17"/>
            <p:cNvSpPr/>
            <p:nvPr/>
          </p:nvSpPr>
          <p:spPr>
            <a:xfrm>
              <a:off x="9433440" y="2459880"/>
              <a:ext cx="1253160" cy="13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4" name="Group 18"/>
          <p:cNvGrpSpPr/>
          <p:nvPr/>
        </p:nvGrpSpPr>
        <p:grpSpPr>
          <a:xfrm>
            <a:off x="9254520" y="6127920"/>
            <a:ext cx="1542240" cy="1542240"/>
            <a:chOff x="9254520" y="6127920"/>
            <a:chExt cx="1542240" cy="1542240"/>
          </a:xfrm>
        </p:grpSpPr>
        <p:sp>
          <p:nvSpPr>
            <p:cNvPr id="255" name="Freeform 19"/>
            <p:cNvSpPr/>
            <p:nvPr/>
          </p:nvSpPr>
          <p:spPr>
            <a:xfrm>
              <a:off x="9254520" y="6127920"/>
              <a:ext cx="1542240" cy="1542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TextBox 20"/>
            <p:cNvSpPr/>
            <p:nvPr/>
          </p:nvSpPr>
          <p:spPr>
            <a:xfrm>
              <a:off x="9398880" y="6200280"/>
              <a:ext cx="1253160" cy="13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7" name="Freeform 21"/>
          <p:cNvSpPr/>
          <p:nvPr/>
        </p:nvSpPr>
        <p:spPr>
          <a:xfrm>
            <a:off x="9525600" y="2754000"/>
            <a:ext cx="1068840" cy="829800"/>
          </a:xfrm>
          <a:custGeom>
            <a:avLst/>
            <a:gdLst/>
            <a:ah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Freeform 22"/>
          <p:cNvSpPr/>
          <p:nvPr/>
        </p:nvSpPr>
        <p:spPr>
          <a:xfrm>
            <a:off x="9491040" y="6483960"/>
            <a:ext cx="1068840" cy="829800"/>
          </a:xfrm>
          <a:custGeom>
            <a:avLst/>
            <a:gdLst/>
            <a:ah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9" name="Group 23"/>
          <p:cNvGrpSpPr/>
          <p:nvPr/>
        </p:nvGrpSpPr>
        <p:grpSpPr>
          <a:xfrm>
            <a:off x="-2311560" y="-5882760"/>
            <a:ext cx="7763400" cy="7763400"/>
            <a:chOff x="-2311560" y="-5882760"/>
            <a:chExt cx="7763400" cy="7763400"/>
          </a:xfrm>
        </p:grpSpPr>
        <p:sp>
          <p:nvSpPr>
            <p:cNvPr id="260" name="Freeform 24"/>
            <p:cNvSpPr/>
            <p:nvPr/>
          </p:nvSpPr>
          <p:spPr>
            <a:xfrm rot="2700000">
              <a:off x="-2136960" y="-3783240"/>
              <a:ext cx="7414560" cy="3564360"/>
            </a:xfrm>
            <a:custGeom>
              <a:avLst/>
              <a:gdLst/>
              <a:ah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noFill/>
            <a:ln cap="sq" w="28575">
              <a:solidFill>
                <a:srgbClr val="8ca9a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TextBox 25"/>
            <p:cNvSpPr/>
            <p:nvPr/>
          </p:nvSpPr>
          <p:spPr>
            <a:xfrm rot="2700000">
              <a:off x="-2716560" y="-2383560"/>
              <a:ext cx="7414560" cy="192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2" name="AutoShape 26"/>
          <p:cNvSpPr/>
          <p:nvPr/>
        </p:nvSpPr>
        <p:spPr>
          <a:xfrm>
            <a:off x="-2599920" y="-2963880"/>
            <a:ext cx="5185080" cy="513252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AutoShape 27"/>
          <p:cNvSpPr/>
          <p:nvPr/>
        </p:nvSpPr>
        <p:spPr>
          <a:xfrm>
            <a:off x="-2813760" y="-2651040"/>
            <a:ext cx="5038560" cy="503856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AutoShape 28"/>
          <p:cNvSpPr/>
          <p:nvPr/>
        </p:nvSpPr>
        <p:spPr>
          <a:xfrm>
            <a:off x="-2993400" y="-2292480"/>
            <a:ext cx="4866840" cy="486648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AutoShape 29"/>
          <p:cNvSpPr/>
          <p:nvPr/>
        </p:nvSpPr>
        <p:spPr>
          <a:xfrm>
            <a:off x="-3120120" y="-1906560"/>
            <a:ext cx="4690080" cy="469044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AutoShape 30"/>
          <p:cNvSpPr/>
          <p:nvPr/>
        </p:nvSpPr>
        <p:spPr>
          <a:xfrm>
            <a:off x="-3263760" y="-1466640"/>
            <a:ext cx="4347000" cy="434736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AutoShape 31"/>
          <p:cNvSpPr/>
          <p:nvPr/>
        </p:nvSpPr>
        <p:spPr>
          <a:xfrm>
            <a:off x="-3384720" y="-1023120"/>
            <a:ext cx="3963240" cy="398520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AutoShape 32"/>
          <p:cNvSpPr/>
          <p:nvPr/>
        </p:nvSpPr>
        <p:spPr>
          <a:xfrm>
            <a:off x="-3358800" y="-461520"/>
            <a:ext cx="3376800" cy="3359880"/>
          </a:xfrm>
          <a:prstGeom prst="line">
            <a:avLst/>
          </a:prstGeom>
          <a:ln w="28575">
            <a:solidFill>
              <a:srgbClr val="8ca9a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TextBox 33"/>
          <p:cNvSpPr/>
          <p:nvPr/>
        </p:nvSpPr>
        <p:spPr>
          <a:xfrm>
            <a:off x="2530080" y="3566520"/>
            <a:ext cx="4702320" cy="41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730"/>
              </a:lnSpc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DM Sans Italics"/>
                <a:ea typeface="DejaVu Sans"/>
              </a:rPr>
              <a:t>“</a:t>
            </a:r>
            <a:r>
              <a:rPr b="0" lang="en-US" sz="2100" spc="-1" strike="noStrike">
                <a:solidFill>
                  <a:srgbClr val="ffffff"/>
                </a:solidFill>
                <a:latin typeface="DM Sans Italics"/>
                <a:ea typeface="DejaVu Sans"/>
              </a:rPr>
              <a:t>Chikako sensei is very experienced and lesson content is not based solely on textbook materials, but also covers very native cultural Japanese topics.</a:t>
            </a:r>
            <a:endParaRPr b="0" lang="en-IN" sz="2100" spc="-1" strike="noStrike">
              <a:latin typeface="Arial"/>
            </a:endParaRPr>
          </a:p>
          <a:p>
            <a:pPr>
              <a:lnSpc>
                <a:spcPts val="2730"/>
              </a:lnSpc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DM Sans Italics"/>
                <a:ea typeface="DejaVu Sans"/>
              </a:rPr>
              <a:t>Also, I have specific areas in Japanese for which I would like to focus on, and Chikako sensei would help cater specifically to my needs. Every lesson’s fun and fruitful. </a:t>
            </a:r>
            <a:r>
              <a:rPr b="0" lang="ja-JP" sz="2100" spc="-1" strike="noStrike">
                <a:solidFill>
                  <a:srgbClr val="ffffff"/>
                </a:solidFill>
                <a:latin typeface="DM Sans Italics"/>
                <a:ea typeface="DejaVu Sans"/>
              </a:rPr>
              <a:t>先生、ありがとうございます </a:t>
            </a:r>
            <a:r>
              <a:rPr b="0" lang="en-US" sz="2100" spc="-1" strike="noStrike">
                <a:solidFill>
                  <a:srgbClr val="ffffff"/>
                </a:solidFill>
                <a:latin typeface="DM Sans Italics"/>
                <a:ea typeface="DejaVu Sans"/>
              </a:rPr>
              <a:t>:) !”</a:t>
            </a:r>
            <a:endParaRPr b="0" lang="en-IN" sz="2100" spc="-1" strike="noStrike">
              <a:latin typeface="Arial"/>
            </a:endParaRPr>
          </a:p>
        </p:txBody>
      </p:sp>
      <p:sp>
        <p:nvSpPr>
          <p:cNvPr id="270" name="TextBox 35"/>
          <p:cNvSpPr/>
          <p:nvPr/>
        </p:nvSpPr>
        <p:spPr>
          <a:xfrm>
            <a:off x="5690160" y="8869320"/>
            <a:ext cx="644976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320"/>
              </a:lnSpc>
              <a:buNone/>
            </a:pPr>
            <a:r>
              <a:rPr b="0" lang="en-US" sz="3600" spc="-1" strike="noStrike">
                <a:solidFill>
                  <a:srgbClr val="545454"/>
                </a:solidFill>
                <a:latin typeface="DM Sans Bold"/>
                <a:ea typeface="DejaVu Sans"/>
              </a:rPr>
              <a:t>Customers are pleased</a:t>
            </a:r>
            <a:endParaRPr b="0" lang="en-IN" sz="3600" spc="-1" strike="noStrike">
              <a:latin typeface="Arial"/>
            </a:endParaRPr>
          </a:p>
          <a:p>
            <a:pPr algn="ctr">
              <a:lnSpc>
                <a:spcPts val="4320"/>
              </a:lnSpc>
              <a:buNone/>
            </a:pPr>
            <a:r>
              <a:rPr b="0" lang="en-US" sz="3600" spc="-1" strike="noStrike">
                <a:solidFill>
                  <a:srgbClr val="545454"/>
                </a:solidFill>
                <a:latin typeface="DM Sans Bold"/>
                <a:ea typeface="DejaVu Sans"/>
              </a:rPr>
              <a:t>with our services.</a:t>
            </a:r>
            <a:endParaRPr b="0" lang="en-IN" sz="3600" spc="-1" strike="noStrike">
              <a:latin typeface="Arial"/>
            </a:endParaRPr>
          </a:p>
        </p:txBody>
      </p:sp>
      <p:sp>
        <p:nvSpPr>
          <p:cNvPr id="271" name="TextBox 36"/>
          <p:cNvSpPr/>
          <p:nvPr/>
        </p:nvSpPr>
        <p:spPr>
          <a:xfrm>
            <a:off x="11176200" y="4572000"/>
            <a:ext cx="28641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730"/>
              </a:lnSpc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DM Sans Bold"/>
                <a:ea typeface="DejaVu Sans"/>
              </a:rPr>
              <a:t>Wiki S.</a:t>
            </a:r>
            <a:endParaRPr b="0" lang="en-IN" sz="2100" spc="-1" strike="noStrike">
              <a:latin typeface="Arial"/>
            </a:endParaRPr>
          </a:p>
        </p:txBody>
      </p:sp>
      <p:sp>
        <p:nvSpPr>
          <p:cNvPr id="272" name="TextBox 52"/>
          <p:cNvSpPr/>
          <p:nvPr/>
        </p:nvSpPr>
        <p:spPr>
          <a:xfrm>
            <a:off x="11155320" y="5565960"/>
            <a:ext cx="4702320" cy="24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730"/>
              </a:lnSpc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DM Sans Italics"/>
                <a:ea typeface="DejaVu Sans"/>
              </a:rPr>
              <a:t>“</a:t>
            </a:r>
            <a:r>
              <a:rPr b="0" lang="en-US" sz="2100" spc="-1" strike="noStrike">
                <a:solidFill>
                  <a:srgbClr val="ffffff"/>
                </a:solidFill>
                <a:latin typeface="DM Sans Italics"/>
                <a:ea typeface="DejaVu Sans"/>
              </a:rPr>
              <a:t>Fluent in English, that is very easy to communicate and ask vocabularies/grammar questions to Chikako san. Furthermore her class is engaging. She is often smiling and patient with her explanations. I recommend her ! “</a:t>
            </a:r>
            <a:endParaRPr b="0" lang="en-IN" sz="2100" spc="-1" strike="noStrike">
              <a:latin typeface="Arial"/>
            </a:endParaRPr>
          </a:p>
        </p:txBody>
      </p:sp>
      <p:sp>
        <p:nvSpPr>
          <p:cNvPr id="273" name="TextBox 53"/>
          <p:cNvSpPr/>
          <p:nvPr/>
        </p:nvSpPr>
        <p:spPr>
          <a:xfrm>
            <a:off x="11176200" y="7993080"/>
            <a:ext cx="28641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730"/>
              </a:lnSpc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DM Sans Bold"/>
                <a:ea typeface="DejaVu Sans"/>
              </a:rPr>
              <a:t>Arnaud B.</a:t>
            </a:r>
            <a:endParaRPr b="0" lang="en-IN" sz="2100" spc="-1" strike="noStrike">
              <a:latin typeface="Arial"/>
            </a:endParaRPr>
          </a:p>
        </p:txBody>
      </p:sp>
      <p:grpSp>
        <p:nvGrpSpPr>
          <p:cNvPr id="274" name="Group 15"/>
          <p:cNvGrpSpPr/>
          <p:nvPr/>
        </p:nvGrpSpPr>
        <p:grpSpPr>
          <a:xfrm>
            <a:off x="764280" y="4718880"/>
            <a:ext cx="1542240" cy="1542240"/>
            <a:chOff x="764280" y="4718880"/>
            <a:chExt cx="1542240" cy="1542240"/>
          </a:xfrm>
        </p:grpSpPr>
        <p:sp>
          <p:nvSpPr>
            <p:cNvPr id="275" name="Freeform 16"/>
            <p:cNvSpPr/>
            <p:nvPr/>
          </p:nvSpPr>
          <p:spPr>
            <a:xfrm>
              <a:off x="764280" y="4718880"/>
              <a:ext cx="1542240" cy="1542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TextBox 17"/>
            <p:cNvSpPr/>
            <p:nvPr/>
          </p:nvSpPr>
          <p:spPr>
            <a:xfrm>
              <a:off x="901080" y="4800600"/>
              <a:ext cx="1253160" cy="13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7" name="Freeform 21"/>
          <p:cNvSpPr/>
          <p:nvPr/>
        </p:nvSpPr>
        <p:spPr>
          <a:xfrm>
            <a:off x="1023840" y="5075280"/>
            <a:ext cx="1068840" cy="829800"/>
          </a:xfrm>
          <a:custGeom>
            <a:avLst/>
            <a:gdLst/>
            <a:ah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TextBox 36"/>
          <p:cNvSpPr/>
          <p:nvPr/>
        </p:nvSpPr>
        <p:spPr>
          <a:xfrm>
            <a:off x="2584440" y="7564680"/>
            <a:ext cx="28641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730"/>
              </a:lnSpc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DM Sans Bold"/>
                <a:ea typeface="DejaVu Sans"/>
              </a:rPr>
              <a:t>Charline Y.</a:t>
            </a:r>
            <a:endParaRPr b="0" lang="en-IN" sz="2100" spc="-1" strike="noStrike">
              <a:latin typeface="Arial"/>
            </a:endParaRPr>
          </a:p>
        </p:txBody>
      </p:sp>
      <p:sp>
        <p:nvSpPr>
          <p:cNvPr id="279" name="TextBox 52"/>
          <p:cNvSpPr/>
          <p:nvPr/>
        </p:nvSpPr>
        <p:spPr>
          <a:xfrm>
            <a:off x="11103120" y="2048400"/>
            <a:ext cx="4702320" cy="277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730"/>
              </a:lnSpc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DM Sans Italics"/>
                <a:ea typeface="DejaVu Sans"/>
              </a:rPr>
              <a:t>“</a:t>
            </a:r>
            <a:r>
              <a:rPr b="0" lang="en-US" sz="2100" spc="-1" strike="noStrike">
                <a:solidFill>
                  <a:srgbClr val="ffffff"/>
                </a:solidFill>
                <a:latin typeface="DM Sans Italics"/>
                <a:ea typeface="DejaVu Sans"/>
              </a:rPr>
              <a:t>Chikako Sensei offers clear explanations of Japanese vocabulary, grammars and use scenario with up-to-date examples. The course design has a great balance between learning and practicing. Sharing of Japanese culture is a bonus point!”</a:t>
            </a:r>
            <a:endParaRPr b="0" lang="en-IN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7f2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2"/>
          <p:cNvSpPr/>
          <p:nvPr/>
        </p:nvSpPr>
        <p:spPr>
          <a:xfrm>
            <a:off x="1905120" y="3829680"/>
            <a:ext cx="15010200" cy="47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2399"/>
              </a:lnSpc>
              <a:buNone/>
            </a:pPr>
            <a:r>
              <a:rPr b="0" lang="ja-JP" sz="12400" spc="-1" strike="noStrike">
                <a:solidFill>
                  <a:srgbClr val="227c9d"/>
                </a:solidFill>
                <a:latin typeface="Kollektif Bold"/>
                <a:ea typeface="DejaVu Sans"/>
              </a:rPr>
              <a:t>ありがとうございました。</a:t>
            </a:r>
            <a:endParaRPr b="0" lang="en-IN" sz="12400" spc="-1" strike="noStrike">
              <a:latin typeface="Arial"/>
            </a:endParaRPr>
          </a:p>
          <a:p>
            <a:pPr algn="ctr">
              <a:lnSpc>
                <a:spcPts val="12399"/>
              </a:lnSpc>
              <a:buNone/>
            </a:pPr>
            <a:r>
              <a:rPr b="0" lang="en-US" sz="12400" spc="-1" strike="noStrike">
                <a:solidFill>
                  <a:srgbClr val="227c9d"/>
                </a:solidFill>
                <a:latin typeface="Kollektif Bold"/>
                <a:ea typeface="DejaVu Sans"/>
              </a:rPr>
              <a:t>THANK YOU</a:t>
            </a:r>
            <a:endParaRPr b="0" lang="en-IN" sz="12400" spc="-1" strike="noStrike">
              <a:latin typeface="Arial"/>
            </a:endParaRPr>
          </a:p>
        </p:txBody>
      </p:sp>
      <p:sp>
        <p:nvSpPr>
          <p:cNvPr id="281" name="TextBox 3"/>
          <p:cNvSpPr/>
          <p:nvPr/>
        </p:nvSpPr>
        <p:spPr>
          <a:xfrm>
            <a:off x="4947480" y="8054640"/>
            <a:ext cx="7513560" cy="4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300"/>
              </a:lnSpc>
              <a:buNone/>
            </a:pPr>
            <a:r>
              <a:rPr b="0" lang="en-US" sz="3000" spc="-1" strike="noStrike">
                <a:solidFill>
                  <a:srgbClr val="545454"/>
                </a:solidFill>
                <a:latin typeface="DM Sans"/>
                <a:ea typeface="DejaVu Sans"/>
              </a:rPr>
              <a:t>www.dekiru.space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282" name="Freeform 4"/>
          <p:cNvSpPr/>
          <p:nvPr/>
        </p:nvSpPr>
        <p:spPr>
          <a:xfrm>
            <a:off x="17204040" y="-550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Freeform 5"/>
          <p:cNvSpPr/>
          <p:nvPr/>
        </p:nvSpPr>
        <p:spPr>
          <a:xfrm>
            <a:off x="17204040" y="10288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Freeform 6"/>
          <p:cNvSpPr/>
          <p:nvPr/>
        </p:nvSpPr>
        <p:spPr>
          <a:xfrm flipH="1" flipV="1" rot="5400000">
            <a:off x="17204040" y="21117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Freeform 7"/>
          <p:cNvSpPr/>
          <p:nvPr/>
        </p:nvSpPr>
        <p:spPr>
          <a:xfrm>
            <a:off x="16120440" y="-550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Freeform 8"/>
          <p:cNvSpPr/>
          <p:nvPr/>
        </p:nvSpPr>
        <p:spPr>
          <a:xfrm rot="5400000">
            <a:off x="15037200" y="10288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Freeform 9"/>
          <p:cNvSpPr/>
          <p:nvPr/>
        </p:nvSpPr>
        <p:spPr>
          <a:xfrm rot="10800000">
            <a:off x="16120800" y="211320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Freeform 10"/>
          <p:cNvSpPr/>
          <p:nvPr/>
        </p:nvSpPr>
        <p:spPr>
          <a:xfrm flipH="1" flipV="1" rot="10800000">
            <a:off x="15036480" y="211248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Freeform 11"/>
          <p:cNvSpPr/>
          <p:nvPr/>
        </p:nvSpPr>
        <p:spPr>
          <a:xfrm flipH="1" flipV="1" rot="5400000">
            <a:off x="12770640" y="-5580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Freeform 12"/>
          <p:cNvSpPr/>
          <p:nvPr/>
        </p:nvSpPr>
        <p:spPr>
          <a:xfrm flipH="1" flipV="1" rot="10800000">
            <a:off x="12770640" y="10285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Freeform 13"/>
          <p:cNvSpPr/>
          <p:nvPr/>
        </p:nvSpPr>
        <p:spPr>
          <a:xfrm rot="10800000">
            <a:off x="10080" y="70448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Freeform 14"/>
          <p:cNvSpPr/>
          <p:nvPr/>
        </p:nvSpPr>
        <p:spPr>
          <a:xfrm>
            <a:off x="1083960" y="70725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Freeform 15"/>
          <p:cNvSpPr/>
          <p:nvPr/>
        </p:nvSpPr>
        <p:spPr>
          <a:xfrm>
            <a:off x="0" y="81565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Freeform 16"/>
          <p:cNvSpPr/>
          <p:nvPr/>
        </p:nvSpPr>
        <p:spPr>
          <a:xfrm rot="10800000">
            <a:off x="720" y="92408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Freeform 17"/>
          <p:cNvSpPr/>
          <p:nvPr/>
        </p:nvSpPr>
        <p:spPr>
          <a:xfrm rot="16200000">
            <a:off x="1083960" y="92408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Freeform 18"/>
          <p:cNvSpPr/>
          <p:nvPr/>
        </p:nvSpPr>
        <p:spPr>
          <a:xfrm rot="10800000">
            <a:off x="3322440" y="926964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Freeform 19"/>
          <p:cNvSpPr/>
          <p:nvPr/>
        </p:nvSpPr>
        <p:spPr>
          <a:xfrm>
            <a:off x="3321720" y="818496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Freeform 20"/>
          <p:cNvSpPr/>
          <p:nvPr/>
        </p:nvSpPr>
        <p:spPr>
          <a:xfrm rot="5400000">
            <a:off x="4406040" y="9268920"/>
            <a:ext cx="1083240" cy="1083240"/>
          </a:xfrm>
          <a:custGeom>
            <a:avLst/>
            <a:gdLst/>
            <a:ah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9" name="Group 21"/>
          <p:cNvGrpSpPr/>
          <p:nvPr/>
        </p:nvGrpSpPr>
        <p:grpSpPr>
          <a:xfrm>
            <a:off x="13133520" y="5474880"/>
            <a:ext cx="8836920" cy="8845560"/>
            <a:chOff x="13133520" y="5474880"/>
            <a:chExt cx="8836920" cy="8845560"/>
          </a:xfrm>
        </p:grpSpPr>
        <p:grpSp>
          <p:nvGrpSpPr>
            <p:cNvPr id="300" name="Group 22"/>
            <p:cNvGrpSpPr/>
            <p:nvPr/>
          </p:nvGrpSpPr>
          <p:grpSpPr>
            <a:xfrm>
              <a:off x="14207040" y="5474880"/>
              <a:ext cx="7763400" cy="7763760"/>
              <a:chOff x="14207040" y="5474880"/>
              <a:chExt cx="7763400" cy="7763760"/>
            </a:xfrm>
          </p:grpSpPr>
          <p:sp>
            <p:nvSpPr>
              <p:cNvPr id="301" name="Freeform 23"/>
              <p:cNvSpPr/>
              <p:nvPr/>
            </p:nvSpPr>
            <p:spPr>
              <a:xfrm rot="2700000">
                <a:off x="14381280" y="7574040"/>
                <a:ext cx="7414560" cy="3564360"/>
              </a:xfrm>
              <a:custGeom>
                <a:avLst/>
                <a:gdLst/>
                <a:ah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noFill/>
              <a:ln cap="sq" w="28575">
                <a:solidFill>
                  <a:srgbClr val="8ca9a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2" name="TextBox 24"/>
              <p:cNvSpPr/>
              <p:nvPr/>
            </p:nvSpPr>
            <p:spPr>
              <a:xfrm rot="2700000">
                <a:off x="13801680" y="8974080"/>
                <a:ext cx="7414560" cy="1924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3" name="AutoShape 25"/>
            <p:cNvSpPr/>
            <p:nvPr/>
          </p:nvSpPr>
          <p:spPr>
            <a:xfrm>
              <a:off x="13918320" y="8394120"/>
              <a:ext cx="5185440" cy="513252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AutoShape 26"/>
            <p:cNvSpPr/>
            <p:nvPr/>
          </p:nvSpPr>
          <p:spPr>
            <a:xfrm>
              <a:off x="13704480" y="8706600"/>
              <a:ext cx="5038920" cy="503892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" name="AutoShape 27"/>
            <p:cNvSpPr/>
            <p:nvPr/>
          </p:nvSpPr>
          <p:spPr>
            <a:xfrm>
              <a:off x="13524840" y="9065160"/>
              <a:ext cx="4867200" cy="486720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AutoShape 28"/>
            <p:cNvSpPr/>
            <p:nvPr/>
          </p:nvSpPr>
          <p:spPr>
            <a:xfrm>
              <a:off x="13398120" y="9451440"/>
              <a:ext cx="4690800" cy="469044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AutoShape 29"/>
            <p:cNvSpPr/>
            <p:nvPr/>
          </p:nvSpPr>
          <p:spPr>
            <a:xfrm>
              <a:off x="13254480" y="9891000"/>
              <a:ext cx="4347720" cy="434772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AutoShape 30"/>
            <p:cNvSpPr/>
            <p:nvPr/>
          </p:nvSpPr>
          <p:spPr>
            <a:xfrm>
              <a:off x="13133520" y="10334880"/>
              <a:ext cx="3963600" cy="398556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AutoShape 31"/>
            <p:cNvSpPr/>
            <p:nvPr/>
          </p:nvSpPr>
          <p:spPr>
            <a:xfrm>
              <a:off x="13159440" y="10896480"/>
              <a:ext cx="3377520" cy="336024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AutoShape 32"/>
            <p:cNvSpPr/>
            <p:nvPr/>
          </p:nvSpPr>
          <p:spPr>
            <a:xfrm>
              <a:off x="13247640" y="11573640"/>
              <a:ext cx="2628720" cy="267192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AutoShape 33"/>
            <p:cNvSpPr/>
            <p:nvPr/>
          </p:nvSpPr>
          <p:spPr>
            <a:xfrm>
              <a:off x="13631040" y="12484440"/>
              <a:ext cx="1342440" cy="134280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2" name="Group 34"/>
          <p:cNvGrpSpPr/>
          <p:nvPr/>
        </p:nvGrpSpPr>
        <p:grpSpPr>
          <a:xfrm>
            <a:off x="-2623680" y="-5192640"/>
            <a:ext cx="8836920" cy="8845200"/>
            <a:chOff x="-2623680" y="-5192640"/>
            <a:chExt cx="8836920" cy="8845200"/>
          </a:xfrm>
        </p:grpSpPr>
        <p:grpSp>
          <p:nvGrpSpPr>
            <p:cNvPr id="313" name="Group 35"/>
            <p:cNvGrpSpPr/>
            <p:nvPr/>
          </p:nvGrpSpPr>
          <p:grpSpPr>
            <a:xfrm>
              <a:off x="-1550160" y="-5192640"/>
              <a:ext cx="7763400" cy="7763400"/>
              <a:chOff x="-1550160" y="-5192640"/>
              <a:chExt cx="7763400" cy="7763400"/>
            </a:xfrm>
          </p:grpSpPr>
          <p:sp>
            <p:nvSpPr>
              <p:cNvPr id="314" name="Freeform 36"/>
              <p:cNvSpPr/>
              <p:nvPr/>
            </p:nvSpPr>
            <p:spPr>
              <a:xfrm rot="2700000">
                <a:off x="-1375560" y="-3093120"/>
                <a:ext cx="7414560" cy="3564360"/>
              </a:xfrm>
              <a:custGeom>
                <a:avLst/>
                <a:gdLst/>
                <a:ah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noFill/>
              <a:ln cap="sq" w="28575">
                <a:solidFill>
                  <a:srgbClr val="8ca9a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5" name="TextBox 37"/>
              <p:cNvSpPr/>
              <p:nvPr/>
            </p:nvSpPr>
            <p:spPr>
              <a:xfrm rot="2700000">
                <a:off x="-1955520" y="-1693440"/>
                <a:ext cx="7414560" cy="1924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16" name="AutoShape 38"/>
            <p:cNvSpPr/>
            <p:nvPr/>
          </p:nvSpPr>
          <p:spPr>
            <a:xfrm>
              <a:off x="-1838880" y="-2273760"/>
              <a:ext cx="5185080" cy="513252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" name="AutoShape 39"/>
            <p:cNvSpPr/>
            <p:nvPr/>
          </p:nvSpPr>
          <p:spPr>
            <a:xfrm>
              <a:off x="-2052720" y="-1960920"/>
              <a:ext cx="5038560" cy="503856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" name="AutoShape 40"/>
            <p:cNvSpPr/>
            <p:nvPr/>
          </p:nvSpPr>
          <p:spPr>
            <a:xfrm>
              <a:off x="-2232360" y="-1602360"/>
              <a:ext cx="4866840" cy="486684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" name="AutoShape 41"/>
            <p:cNvSpPr/>
            <p:nvPr/>
          </p:nvSpPr>
          <p:spPr>
            <a:xfrm>
              <a:off x="-2359080" y="-1216080"/>
              <a:ext cx="4690080" cy="469008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AutoShape 42"/>
            <p:cNvSpPr/>
            <p:nvPr/>
          </p:nvSpPr>
          <p:spPr>
            <a:xfrm>
              <a:off x="-2502720" y="-776520"/>
              <a:ext cx="4347000" cy="434736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AutoShape 43"/>
            <p:cNvSpPr/>
            <p:nvPr/>
          </p:nvSpPr>
          <p:spPr>
            <a:xfrm>
              <a:off x="-2623680" y="-332640"/>
              <a:ext cx="3963240" cy="398520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AutoShape 44"/>
            <p:cNvSpPr/>
            <p:nvPr/>
          </p:nvSpPr>
          <p:spPr>
            <a:xfrm>
              <a:off x="-2597760" y="228600"/>
              <a:ext cx="3376800" cy="335988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AutoShape 45"/>
            <p:cNvSpPr/>
            <p:nvPr/>
          </p:nvSpPr>
          <p:spPr>
            <a:xfrm>
              <a:off x="-2509560" y="905400"/>
              <a:ext cx="2628360" cy="267228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AutoShape 46"/>
            <p:cNvSpPr/>
            <p:nvPr/>
          </p:nvSpPr>
          <p:spPr>
            <a:xfrm>
              <a:off x="-2126160" y="1816560"/>
              <a:ext cx="1342440" cy="1342440"/>
            </a:xfrm>
            <a:prstGeom prst="line">
              <a:avLst/>
            </a:prstGeom>
            <a:ln w="38100">
              <a:solidFill>
                <a:srgbClr val="8ca9a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Application>LibreOffice/7.3.7.2$Linux_X86_64 LibreOffice_project/30$Build-2</Application>
  <AppVersion>15.0000</AppVersion>
  <Words>399</Words>
  <Paragraphs>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Chikako Inaba</dc:creator>
  <dc:description/>
  <dc:identifier>DAF_8vaGUBE</dc:identifier>
  <dc:language>en-IN</dc:language>
  <cp:lastModifiedBy/>
  <dcterms:modified xsi:type="dcterms:W3CDTF">2026-04-22T17:36:39Z</dcterms:modified>
  <cp:revision>5</cp:revision>
  <dc:subject/>
  <dc:title>Colorful Modern Business Infographic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ユーザー設定</vt:lpwstr>
  </property>
  <property fmtid="{D5CDD505-2E9C-101B-9397-08002B2CF9AE}" pid="3" name="Slides">
    <vt:i4>8</vt:i4>
  </property>
</Properties>
</file>