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Everyday English for Adults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Online English with Teacher Sumadia</a:t>
            </a:r>
          </a:p>
          <a:p>
            <a:r>
              <a:t>Making English Learning Fun and Easy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Lesson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Use common greetings and responses</a:t>
            </a:r>
          </a:p>
          <a:p>
            <a:r>
              <a:t>- Introduce yourself and others</a:t>
            </a:r>
          </a:p>
          <a:p>
            <a:r>
              <a:t>- Talk about your daily routines</a:t>
            </a:r>
          </a:p>
          <a:p>
            <a:r>
              <a:t>- Use polite expressions in everyday situations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Warm-Up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Let's get to know each other!</a:t>
            </a:r>
          </a:p>
          <a:p/>
          <a:p>
            <a:r>
              <a:t>• What is your name?</a:t>
            </a:r>
          </a:p>
          <a:p>
            <a:r>
              <a:t>• Where are you from?</a:t>
            </a:r>
          </a:p>
          <a:p>
            <a:r>
              <a:t>• What do you like to do in your free time?</a:t>
            </a:r>
          </a:p>
          <a:p/>
          <a:p>
            <a:r>
              <a:t>💬 Discuss with a partner or share aloud.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Greetings &amp; Responses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👋 **Formal:**</a:t>
            </a:r>
          </a:p>
          <a:p>
            <a:r>
              <a:t>• Good morning / afternoon / evening</a:t>
            </a:r>
          </a:p>
          <a:p>
            <a:r>
              <a:t>• How are you?</a:t>
            </a:r>
          </a:p>
          <a:p>
            <a:r>
              <a:t>• Nice to meet you</a:t>
            </a:r>
          </a:p>
          <a:p/>
          <a:p>
            <a:r>
              <a:t>😊 **Informal:**</a:t>
            </a:r>
          </a:p>
          <a:p>
            <a:r>
              <a:t>• Hi / Hello</a:t>
            </a:r>
          </a:p>
          <a:p>
            <a:r>
              <a:t>• How’s it going?</a:t>
            </a:r>
          </a:p>
          <a:p>
            <a:r>
              <a:t>• What’s up?</a:t>
            </a:r>
          </a:p>
          <a:p/>
          <a:p>
            <a:r>
              <a:t>🗣 Practice greeting your classmates!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Introducing Yourself &amp; Others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Example:</a:t>
            </a:r>
          </a:p>
          <a:p>
            <a:r>
              <a:t>• Hello, my name is Sara. I’m from Egypt.</a:t>
            </a:r>
          </a:p>
          <a:p>
            <a:r>
              <a:t>• This is my friend Ali. He’s a teacher.</a:t>
            </a:r>
          </a:p>
          <a:p/>
          <a:p>
            <a:r>
              <a:t>Now you try:</a:t>
            </a:r>
          </a:p>
          <a:p>
            <a:r>
              <a:t>👥 Work in pairs and introduce each other.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Talking About Daily Routines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🕒 Useful phrases:</a:t>
            </a:r>
          </a:p>
          <a:p>
            <a:r>
              <a:t>• I wake up at 7 a.m.</a:t>
            </a:r>
          </a:p>
          <a:p>
            <a:r>
              <a:t>• I go to work by bus.</a:t>
            </a:r>
          </a:p>
          <a:p>
            <a:r>
              <a:t>• I have lunch at noon.</a:t>
            </a:r>
          </a:p>
          <a:p>
            <a:r>
              <a:t>• I watch TV in the evening.</a:t>
            </a:r>
          </a:p>
          <a:p/>
          <a:p>
            <a:r>
              <a:t>🗓 Activity: Describe your daily routine using 3 sentences.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Polite Expressions for Everyday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✨ Be polite in English:</a:t>
            </a:r>
          </a:p>
          <a:p>
            <a:r>
              <a:t>• Please</a:t>
            </a:r>
          </a:p>
          <a:p>
            <a:r>
              <a:t>• Thank you / You’re welcome</a:t>
            </a:r>
          </a:p>
          <a:p>
            <a:r>
              <a:t>• Excuse me / I’m sorry</a:t>
            </a:r>
          </a:p>
          <a:p/>
          <a:p>
            <a:r>
              <a:t>💡 Practice using these in short role-plays.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&amp; Wrap-Up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🎯 Task: Work with a partner and create a short conversation using:</a:t>
            </a:r>
          </a:p>
          <a:p>
            <a:r>
              <a:t>• A greeting</a:t>
            </a:r>
          </a:p>
          <a:p>
            <a:r>
              <a:t>• An introduction</a:t>
            </a:r>
          </a:p>
          <a:p>
            <a:r>
              <a:t>• A daily routine</a:t>
            </a:r>
          </a:p>
          <a:p>
            <a:r>
              <a:t>• A polite expression</a:t>
            </a:r>
          </a:p>
          <a:p/>
          <a:p>
            <a:r>
              <a:t>💬 Present your conversation to the class!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