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6" r:id="rId3"/>
    <p:sldId id="257" r:id="rId4"/>
    <p:sldId id="259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63"/>
  </p:normalViewPr>
  <p:slideViewPr>
    <p:cSldViewPr snapToGrid="0">
      <p:cViewPr varScale="1">
        <p:scale>
          <a:sx n="99" d="100"/>
          <a:sy n="99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BE373-67D0-048D-B7A8-83961C8D6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8D31A-7C4A-1936-5712-DA445393F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7A244-EEE1-20AB-506D-EADF3490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790BF-3D33-3CAF-0D1D-6D611623F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EB590-1008-8CD9-A887-4ECBE56C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D1234-442D-FA9E-592C-133959CA8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E3977-4A80-215C-7546-98CF5DD1F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09603-08C2-1E2B-35F8-EF91AF25A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36542-2F95-4522-B0ED-2888BBC7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1FC37-E5D4-13E3-732A-D8D2302B3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8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CFD762-C3A4-B210-6F35-B62325A473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8C2E29-FBC4-8B44-7B67-4683D4A13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4C9F6-CD82-98A2-173F-FF72A3599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5CEA0-A633-1A63-6ECD-C1BBC2B1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B6CF5-4F5C-31A3-4B54-1087127E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02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C2C4-ABEB-9695-5490-ACB4D43F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CB526-8EC2-AA3F-F435-1D623D530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F9C6B-EAF7-7D50-6334-CFAF0861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432C4-FF21-8631-D279-FCC18044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FFA84-D43E-185A-F00E-2745F656A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5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C285-F679-9450-2AB9-B4AE38101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3E9F3-A2F7-6E83-49FD-D30C9BA84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4435B-A26F-8308-9B50-363948385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541FF-A2BF-8D7C-135D-B2B0E57B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52137-61C1-B1A7-B92C-2AA9FBEB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9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76077-42EB-DB2F-5639-9C2B227DD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6A5B2-216A-27BC-8151-91A454C49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ABB76-6693-68E5-F7A3-37D57A968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195EB-B8BA-133F-6030-FAA0B4A9D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E0AF2-4104-B3A1-AB98-49C6BDD0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59208-AFA7-525D-E876-537469CD4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7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873C1-0AA2-572A-BA2D-3FDA356B1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10D51-1504-7668-0365-733298895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6AD16-A7E1-78D3-52F8-97A5C9D1A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6DF3AB-C0FF-09F9-863A-A54C99A1A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43AA6F-2E9C-7F14-A01C-F7699AC0E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548EA0-7AB8-8A9D-7980-7073CB2A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3CC8C5-C059-DD38-CF08-CACD3073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7682C6-F3DC-D8C6-482C-A8068490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8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59E4B-299C-FFC8-9DD3-058997DFB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93766-943C-EAE8-02D4-A68FF266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0CBCC-46E0-2289-82D1-4BA751C77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A0800-4821-97D3-7647-A80F7B147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8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35B284-5312-55DE-B814-F9DE7143B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178189-C518-A262-6B58-998A5B59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C3B1E-06C1-224C-CD09-4E8CDE22A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4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6EAA7-EDC3-2B89-673F-B7405E73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AC50F-A8E7-E159-AA72-3C3751D6B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595EF-1C11-5714-DF72-AFAE3A6A0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2802A-09DB-077D-1487-7D9982850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8DA02-BF8F-C9C2-98E4-2C286672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1F0F0-370C-9248-3FB3-10878AA32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67127-3870-D0BC-A305-3E2BDE451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50034E-5240-E3E2-EECA-5959642EC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0D7F9-D102-7AD6-FC78-C4606463D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E2CA0-FF78-6AC1-1315-D1210EB7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916D1-9873-DA80-FEC9-7F410565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CB319-48FE-848E-061C-48A414D3A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9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DB2CF-4501-6414-B98A-A4ECD848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CDB4B-6B07-E8E3-CE5A-AE5E3869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7D60D-8200-A683-10C9-BF44793E9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3C17F-8B5A-9041-8000-9F44EC9DDC1A}" type="datetimeFigureOut">
              <a:rPr lang="en-US" smtClean="0"/>
              <a:t>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77813-A4EC-068E-684C-5C8CD275F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6C38C-3573-2351-101D-07146AFD9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B968F-F438-CD4C-9F84-AB1ED5A9C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B258F-6682-A15D-C6D0-60C116564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DAILY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0B438-5941-E6B4-8525-79AFBEADD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11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8476-2EE9-96ED-FE1E-CA1755DDA8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latin typeface="Hadassah Friedlaender" panose="020F0502020204030204" pitchFamily="34" charset="0"/>
                <a:cs typeface="Hadassah Friedlaender" panose="020F0502020204030204" pitchFamily="34" charset="0"/>
              </a:rPr>
              <a:t>A.   E.   I.   O.  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161F8C-E993-7050-CC0D-909EEE584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4482"/>
            <a:ext cx="9144000" cy="1655762"/>
          </a:xfrm>
        </p:spPr>
        <p:txBody>
          <a:bodyPr/>
          <a:lstStyle/>
          <a:p>
            <a:r>
              <a:rPr lang="en-US" dirty="0"/>
              <a:t>SOUNDS </a:t>
            </a:r>
          </a:p>
        </p:txBody>
      </p:sp>
    </p:spTree>
    <p:extLst>
      <p:ext uri="{BB962C8B-B14F-4D97-AF65-F5344CB8AC3E}">
        <p14:creationId xmlns:p14="http://schemas.microsoft.com/office/powerpoint/2010/main" val="167592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E2240-59FB-3A80-B86A-CC5E5EFF1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B    C   D    F    G    H    J </a:t>
            </a:r>
          </a:p>
          <a:p>
            <a:pPr marL="0" indent="0">
              <a:buNone/>
            </a:pPr>
            <a:endParaRPr lang="en-US" sz="8000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marL="0" indent="0">
              <a:buNone/>
            </a:pPr>
            <a:r>
              <a:rPr lang="en-US" sz="8000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K    L    M    N    P    Q    R </a:t>
            </a:r>
          </a:p>
          <a:p>
            <a:pPr marL="0" indent="0">
              <a:buNone/>
            </a:pPr>
            <a:endParaRPr lang="en-US" sz="8000" dirty="0">
              <a:latin typeface="Hadassah Friedlaender" panose="02020603050405020304" pitchFamily="18" charset="-79"/>
              <a:cs typeface="Hadassah Friedlaender" panose="02020603050405020304" pitchFamily="18" charset="-79"/>
            </a:endParaRPr>
          </a:p>
          <a:p>
            <a:pPr marL="0" indent="0">
              <a:buNone/>
            </a:pPr>
            <a:r>
              <a:rPr lang="en-US" sz="8000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S    T    V    W    X    Y    Z</a:t>
            </a:r>
          </a:p>
        </p:txBody>
      </p:sp>
    </p:spTree>
    <p:extLst>
      <p:ext uri="{BB962C8B-B14F-4D97-AF65-F5344CB8AC3E}">
        <p14:creationId xmlns:p14="http://schemas.microsoft.com/office/powerpoint/2010/main" val="151883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CB439-0C7E-0290-1022-E524C5605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PREPOSITIONAL PHRASES TO 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C7AA-19FF-C54E-2993-9B874E1CD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INSIDE </a:t>
            </a:r>
          </a:p>
          <a:p>
            <a:endParaRPr lang="en-US" sz="3600" dirty="0"/>
          </a:p>
          <a:p>
            <a:r>
              <a:rPr lang="en-US" sz="3600" dirty="0"/>
              <a:t>ACROSS </a:t>
            </a:r>
          </a:p>
          <a:p>
            <a:endParaRPr lang="en-US" sz="3600" dirty="0"/>
          </a:p>
          <a:p>
            <a:r>
              <a:rPr lang="en-US" sz="3600" dirty="0"/>
              <a:t>THROUGH</a:t>
            </a:r>
          </a:p>
          <a:p>
            <a:endParaRPr lang="en-US" sz="3600" dirty="0"/>
          </a:p>
          <a:p>
            <a:r>
              <a:rPr lang="en-US" sz="3600" dirty="0"/>
              <a:t>TOWARD</a:t>
            </a:r>
          </a:p>
        </p:txBody>
      </p:sp>
    </p:spTree>
    <p:extLst>
      <p:ext uri="{BB962C8B-B14F-4D97-AF65-F5344CB8AC3E}">
        <p14:creationId xmlns:p14="http://schemas.microsoft.com/office/powerpoint/2010/main" val="63369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110EE-22EA-7440-BEF4-A7F81A0DA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”A” AND “The” DESCRIBE TWO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58473-8B1A-CED9-54FD-84A01A2DD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CAT / MOUSE</a:t>
            </a:r>
          </a:p>
          <a:p>
            <a:endParaRPr lang="en-US" dirty="0"/>
          </a:p>
          <a:p>
            <a:r>
              <a:rPr lang="en-US" dirty="0"/>
              <a:t>FISH / CHICKEN</a:t>
            </a:r>
          </a:p>
          <a:p>
            <a:endParaRPr lang="en-US" dirty="0"/>
          </a:p>
          <a:p>
            <a:r>
              <a:rPr lang="en-US" dirty="0"/>
              <a:t>BAR / HOTEL</a:t>
            </a:r>
          </a:p>
          <a:p>
            <a:endParaRPr lang="en-US" dirty="0"/>
          </a:p>
          <a:p>
            <a:r>
              <a:rPr lang="en-US" dirty="0"/>
              <a:t>CHAIR / DESK</a:t>
            </a:r>
          </a:p>
          <a:p>
            <a:endParaRPr lang="en-US" dirty="0"/>
          </a:p>
          <a:p>
            <a:r>
              <a:rPr lang="en-US" dirty="0"/>
              <a:t>JACK / JAMES</a:t>
            </a:r>
          </a:p>
        </p:txBody>
      </p:sp>
    </p:spTree>
    <p:extLst>
      <p:ext uri="{BB962C8B-B14F-4D97-AF65-F5344CB8AC3E}">
        <p14:creationId xmlns:p14="http://schemas.microsoft.com/office/powerpoint/2010/main" val="2007064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4BBFE-9669-75FB-5B3B-F47D767A5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/ IMPERATIVE SENTENCE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869BB-266E-10B6-758E-F3E205FD4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IMPERATIVE</a:t>
            </a:r>
          </a:p>
          <a:p>
            <a:pPr marL="0" indent="0">
              <a:buNone/>
            </a:pPr>
            <a:r>
              <a:rPr lang="en-US" dirty="0"/>
              <a:t>	-Usually is giving a command</a:t>
            </a:r>
          </a:p>
          <a:p>
            <a:pPr marL="0" indent="0">
              <a:buNone/>
            </a:pPr>
            <a:r>
              <a:rPr lang="en-US" dirty="0"/>
              <a:t>	-does not need a subject or a verb to be complete</a:t>
            </a:r>
          </a:p>
          <a:p>
            <a:pPr marL="0" indent="0">
              <a:buNone/>
            </a:pPr>
            <a:r>
              <a:rPr lang="en-US" dirty="0"/>
              <a:t>	-ends in period</a:t>
            </a:r>
          </a:p>
          <a:p>
            <a:r>
              <a:rPr lang="en-US" dirty="0"/>
              <a:t>DECLARATIVE</a:t>
            </a:r>
          </a:p>
          <a:p>
            <a:pPr marL="0" indent="0">
              <a:buNone/>
            </a:pPr>
            <a:r>
              <a:rPr lang="en-US" dirty="0"/>
              <a:t>	-Makes a statement and tells the reader something. </a:t>
            </a:r>
          </a:p>
          <a:p>
            <a:pPr marL="0" indent="0">
              <a:buNone/>
            </a:pPr>
            <a:r>
              <a:rPr lang="en-US" dirty="0"/>
              <a:t>	-gives you facts and opinions and express emotions</a:t>
            </a:r>
          </a:p>
          <a:p>
            <a:pPr marL="0" indent="0">
              <a:buNone/>
            </a:pPr>
            <a:r>
              <a:rPr lang="en-US" dirty="0"/>
              <a:t>	-ends in period</a:t>
            </a:r>
          </a:p>
        </p:txBody>
      </p:sp>
    </p:spTree>
    <p:extLst>
      <p:ext uri="{BB962C8B-B14F-4D97-AF65-F5344CB8AC3E}">
        <p14:creationId xmlns:p14="http://schemas.microsoft.com/office/powerpoint/2010/main" val="1127740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788B-CD29-B31A-3EED-8D567E94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4F4BC-E08C-55F5-FBA3-70AC429AC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Declarative:</a:t>
            </a:r>
          </a:p>
          <a:p>
            <a:pPr>
              <a:buFontTx/>
              <a:buChar char="-"/>
            </a:pPr>
            <a:r>
              <a:rPr lang="en-US" dirty="0"/>
              <a:t>I need a drink of water</a:t>
            </a:r>
          </a:p>
          <a:p>
            <a:pPr>
              <a:buFontTx/>
              <a:buChar char="-"/>
            </a:pPr>
            <a:r>
              <a:rPr lang="en-US" dirty="0"/>
              <a:t>We are always late.</a:t>
            </a:r>
          </a:p>
          <a:p>
            <a:pPr>
              <a:buFontTx/>
              <a:buChar char="-"/>
            </a:pPr>
            <a:r>
              <a:rPr lang="en-US" dirty="0"/>
              <a:t>My money is missing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Your Examples</a:t>
            </a:r>
          </a:p>
          <a:p>
            <a:pPr marL="0" indent="0">
              <a:buNone/>
            </a:pP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84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788B-CD29-B31A-3EED-8D567E94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adassah Friedlaender" panose="02020603050405020304" pitchFamily="18" charset="-79"/>
                <a:cs typeface="Hadassah Friedlaender" panose="02020603050405020304" pitchFamily="18" charset="-79"/>
              </a:rPr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4F4BC-E08C-55F5-FBA3-70AC429AC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Imperative:</a:t>
            </a:r>
          </a:p>
          <a:p>
            <a:pPr>
              <a:buFontTx/>
              <a:buChar char="-"/>
            </a:pPr>
            <a:r>
              <a:rPr lang="en-US" dirty="0"/>
              <a:t>Always leave your house smelling fresh. </a:t>
            </a:r>
          </a:p>
          <a:p>
            <a:pPr>
              <a:buFontTx/>
              <a:buChar char="-"/>
            </a:pPr>
            <a:r>
              <a:rPr lang="en-US" dirty="0"/>
              <a:t>Win money every time you go to Vegas. </a:t>
            </a:r>
          </a:p>
          <a:p>
            <a:pPr>
              <a:buFontTx/>
              <a:buChar char="-"/>
            </a:pPr>
            <a:r>
              <a:rPr lang="en-US" dirty="0"/>
              <a:t>Consider my opinion just as important as yours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Your Examples</a:t>
            </a:r>
          </a:p>
          <a:p>
            <a:pPr marL="0" indent="0">
              <a:buNone/>
            </a:pP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-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36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177</Words>
  <Application>Microsoft Macintosh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Hadassah Friedlaender</vt:lpstr>
      <vt:lpstr>Office Theme</vt:lpstr>
      <vt:lpstr>DAILY JOURNAL</vt:lpstr>
      <vt:lpstr>A.   E.   I.   O.  U</vt:lpstr>
      <vt:lpstr>PowerPoint Presentation</vt:lpstr>
      <vt:lpstr>PREPOSITIONAL PHRASES TO COMPLETE</vt:lpstr>
      <vt:lpstr>USING ”A” AND “The” DESCRIBE TWO THINGS</vt:lpstr>
      <vt:lpstr>DECLARATIVE / IMPERATIVE SENTENCE</vt:lpstr>
      <vt:lpstr>Examples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 JOURNAL</dc:title>
  <dc:creator>DeMarco Smith</dc:creator>
  <cp:lastModifiedBy>DeMarco Smith</cp:lastModifiedBy>
  <cp:revision>1</cp:revision>
  <dcterms:created xsi:type="dcterms:W3CDTF">2024-01-21T09:29:32Z</dcterms:created>
  <dcterms:modified xsi:type="dcterms:W3CDTF">2024-01-21T10:29:36Z</dcterms:modified>
</cp:coreProperties>
</file>