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5" d="100"/>
          <a:sy n="85" d="100"/>
        </p:scale>
        <p:origin x="590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nusha Nagiah" userId="27378c2734578991" providerId="LiveId" clId="{0B691B9E-1A47-4F3D-9FF4-3F8CB7D1C9B0}"/>
    <pc:docChg chg="custSel delSld modSld">
      <pc:chgData name="Thanusha Nagiah" userId="27378c2734578991" providerId="LiveId" clId="{0B691B9E-1A47-4F3D-9FF4-3F8CB7D1C9B0}" dt="2022-08-31T10:09:08.874" v="147" actId="14100"/>
      <pc:docMkLst>
        <pc:docMk/>
      </pc:docMkLst>
      <pc:sldChg chg="del">
        <pc:chgData name="Thanusha Nagiah" userId="27378c2734578991" providerId="LiveId" clId="{0B691B9E-1A47-4F3D-9FF4-3F8CB7D1C9B0}" dt="2022-08-31T10:02:23.005" v="2" actId="47"/>
        <pc:sldMkLst>
          <pc:docMk/>
          <pc:sldMk cId="4258981892" sldId="262"/>
        </pc:sldMkLst>
      </pc:sldChg>
      <pc:sldChg chg="modSp mod">
        <pc:chgData name="Thanusha Nagiah" userId="27378c2734578991" providerId="LiveId" clId="{0B691B9E-1A47-4F3D-9FF4-3F8CB7D1C9B0}" dt="2022-08-31T10:07:40.935" v="146" actId="20577"/>
        <pc:sldMkLst>
          <pc:docMk/>
          <pc:sldMk cId="1019102040" sldId="265"/>
        </pc:sldMkLst>
        <pc:spChg chg="mod">
          <ac:chgData name="Thanusha Nagiah" userId="27378c2734578991" providerId="LiveId" clId="{0B691B9E-1A47-4F3D-9FF4-3F8CB7D1C9B0}" dt="2022-08-31T10:07:40.935" v="146" actId="20577"/>
          <ac:spMkLst>
            <pc:docMk/>
            <pc:sldMk cId="1019102040" sldId="265"/>
            <ac:spMk id="3" creationId="{711FD3B1-DBD8-1DA4-4865-2A3F9F104E14}"/>
          </ac:spMkLst>
        </pc:spChg>
      </pc:sldChg>
      <pc:sldChg chg="modSp mod">
        <pc:chgData name="Thanusha Nagiah" userId="27378c2734578991" providerId="LiveId" clId="{0B691B9E-1A47-4F3D-9FF4-3F8CB7D1C9B0}" dt="2022-08-31T10:09:08.874" v="147" actId="14100"/>
        <pc:sldMkLst>
          <pc:docMk/>
          <pc:sldMk cId="504400083" sldId="266"/>
        </pc:sldMkLst>
        <pc:spChg chg="mod">
          <ac:chgData name="Thanusha Nagiah" userId="27378c2734578991" providerId="LiveId" clId="{0B691B9E-1A47-4F3D-9FF4-3F8CB7D1C9B0}" dt="2022-08-31T10:09:08.874" v="147" actId="14100"/>
          <ac:spMkLst>
            <pc:docMk/>
            <pc:sldMk cId="504400083" sldId="266"/>
            <ac:spMk id="3" creationId="{A3C4D4E1-56BB-DA94-8A54-20596649D41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9669B4-4F8F-4AC3-80F1-47BC81FED9C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3836806-9A6D-4B79-8C53-291F6941DAF1}">
      <dgm:prSet/>
      <dgm:spPr/>
      <dgm:t>
        <a:bodyPr/>
        <a:lstStyle/>
        <a:p>
          <a:r>
            <a:rPr lang="en-ZA"/>
            <a:t>Booking (n) arrangement made with the restaurant in advance to reserve a table.</a:t>
          </a:r>
          <a:endParaRPr lang="en-US"/>
        </a:p>
      </dgm:t>
    </dgm:pt>
    <dgm:pt modelId="{84C69849-AB42-4030-9C59-208B0FEC0148}" type="parTrans" cxnId="{F57AC2D3-038C-458A-A911-E348C8D376DE}">
      <dgm:prSet/>
      <dgm:spPr/>
      <dgm:t>
        <a:bodyPr/>
        <a:lstStyle/>
        <a:p>
          <a:endParaRPr lang="en-US"/>
        </a:p>
      </dgm:t>
    </dgm:pt>
    <dgm:pt modelId="{468C60EA-1ADA-4EE4-BE00-837A37E6ECD3}" type="sibTrans" cxnId="{F57AC2D3-038C-458A-A911-E348C8D376DE}">
      <dgm:prSet/>
      <dgm:spPr/>
      <dgm:t>
        <a:bodyPr/>
        <a:lstStyle/>
        <a:p>
          <a:endParaRPr lang="en-US"/>
        </a:p>
      </dgm:t>
    </dgm:pt>
    <dgm:pt modelId="{8C7ADF1D-DCFC-40D2-9D68-78D3424B6A29}">
      <dgm:prSet/>
      <dgm:spPr/>
      <dgm:t>
        <a:bodyPr/>
        <a:lstStyle/>
        <a:p>
          <a:r>
            <a:rPr lang="en-ZA"/>
            <a:t>Café (n) Small restaurant selling light food. </a:t>
          </a:r>
          <a:endParaRPr lang="en-US"/>
        </a:p>
      </dgm:t>
    </dgm:pt>
    <dgm:pt modelId="{A49C2613-4E46-4B72-BC65-1EB23939A470}" type="parTrans" cxnId="{A130E29D-C631-43BF-9254-8F965EAB218C}">
      <dgm:prSet/>
      <dgm:spPr/>
      <dgm:t>
        <a:bodyPr/>
        <a:lstStyle/>
        <a:p>
          <a:endParaRPr lang="en-US"/>
        </a:p>
      </dgm:t>
    </dgm:pt>
    <dgm:pt modelId="{DC0A570C-997D-4CAB-A159-7D916E3E8789}" type="sibTrans" cxnId="{A130E29D-C631-43BF-9254-8F965EAB218C}">
      <dgm:prSet/>
      <dgm:spPr/>
      <dgm:t>
        <a:bodyPr/>
        <a:lstStyle/>
        <a:p>
          <a:endParaRPr lang="en-US"/>
        </a:p>
      </dgm:t>
    </dgm:pt>
    <dgm:pt modelId="{02FE82E2-19C5-4F7C-BCDC-FE1FD97D4E9B}">
      <dgm:prSet/>
      <dgm:spPr/>
      <dgm:t>
        <a:bodyPr/>
        <a:lstStyle/>
        <a:p>
          <a:r>
            <a:rPr lang="en-ZA"/>
            <a:t>Course (n) Part of a meal…1,2, 3 course </a:t>
          </a:r>
          <a:endParaRPr lang="en-US"/>
        </a:p>
      </dgm:t>
    </dgm:pt>
    <dgm:pt modelId="{CD038563-C61F-4222-A8EA-1CE4DD34477F}" type="parTrans" cxnId="{E1EB0B73-2882-4EBD-B4CC-95B8C8551DEF}">
      <dgm:prSet/>
      <dgm:spPr/>
      <dgm:t>
        <a:bodyPr/>
        <a:lstStyle/>
        <a:p>
          <a:endParaRPr lang="en-US"/>
        </a:p>
      </dgm:t>
    </dgm:pt>
    <dgm:pt modelId="{4CA72070-3A19-424A-BE00-34945BDE2D27}" type="sibTrans" cxnId="{E1EB0B73-2882-4EBD-B4CC-95B8C8551DEF}">
      <dgm:prSet/>
      <dgm:spPr/>
      <dgm:t>
        <a:bodyPr/>
        <a:lstStyle/>
        <a:p>
          <a:endParaRPr lang="en-US"/>
        </a:p>
      </dgm:t>
    </dgm:pt>
    <dgm:pt modelId="{F77FBA5D-F9A6-4518-8535-E136617562C7}">
      <dgm:prSet/>
      <dgm:spPr/>
      <dgm:t>
        <a:bodyPr/>
        <a:lstStyle/>
        <a:p>
          <a:r>
            <a:rPr lang="en-ZA"/>
            <a:t>Cutlery (n) utensils used to eat a meal </a:t>
          </a:r>
          <a:endParaRPr lang="en-US"/>
        </a:p>
      </dgm:t>
    </dgm:pt>
    <dgm:pt modelId="{9129C418-56C0-4D08-9683-BDC4AE135A96}" type="parTrans" cxnId="{7DB99C4B-4E34-4266-992F-BF3C58A985F1}">
      <dgm:prSet/>
      <dgm:spPr/>
      <dgm:t>
        <a:bodyPr/>
        <a:lstStyle/>
        <a:p>
          <a:endParaRPr lang="en-US"/>
        </a:p>
      </dgm:t>
    </dgm:pt>
    <dgm:pt modelId="{85FB6769-B9C3-4D60-B0A8-1973ED508F9C}" type="sibTrans" cxnId="{7DB99C4B-4E34-4266-992F-BF3C58A985F1}">
      <dgm:prSet/>
      <dgm:spPr/>
      <dgm:t>
        <a:bodyPr/>
        <a:lstStyle/>
        <a:p>
          <a:endParaRPr lang="en-US"/>
        </a:p>
      </dgm:t>
    </dgm:pt>
    <dgm:pt modelId="{20E2E1F1-2DEE-4684-B016-D7777A340DF3}">
      <dgm:prSet/>
      <dgm:spPr/>
      <dgm:t>
        <a:bodyPr/>
        <a:lstStyle/>
        <a:p>
          <a:r>
            <a:rPr lang="en-ZA"/>
            <a:t>Doggie-bag(n) unfinished food that is packed for customer</a:t>
          </a:r>
          <a:endParaRPr lang="en-US"/>
        </a:p>
      </dgm:t>
    </dgm:pt>
    <dgm:pt modelId="{F55993DE-E9A2-43A3-A068-AAA8A282E950}" type="parTrans" cxnId="{72EC3BD5-7299-442F-B424-65EE9196BD4B}">
      <dgm:prSet/>
      <dgm:spPr/>
      <dgm:t>
        <a:bodyPr/>
        <a:lstStyle/>
        <a:p>
          <a:endParaRPr lang="en-US"/>
        </a:p>
      </dgm:t>
    </dgm:pt>
    <dgm:pt modelId="{0C6E0935-A1A4-4DF3-BB37-5709EE5265CB}" type="sibTrans" cxnId="{72EC3BD5-7299-442F-B424-65EE9196BD4B}">
      <dgm:prSet/>
      <dgm:spPr/>
      <dgm:t>
        <a:bodyPr/>
        <a:lstStyle/>
        <a:p>
          <a:endParaRPr lang="en-US"/>
        </a:p>
      </dgm:t>
    </dgm:pt>
    <dgm:pt modelId="{482AF5C7-57AF-4BBF-864D-51065E2A7581}">
      <dgm:prSet/>
      <dgm:spPr/>
      <dgm:t>
        <a:bodyPr/>
        <a:lstStyle/>
        <a:p>
          <a:r>
            <a:rPr lang="en-ZA"/>
            <a:t>Fine-dining(Adj) a style of eating usually takes place at expensive restaurants</a:t>
          </a:r>
          <a:endParaRPr lang="en-US"/>
        </a:p>
      </dgm:t>
    </dgm:pt>
    <dgm:pt modelId="{94AF46DE-96B5-492C-AD74-B0AF2B5297AD}" type="parTrans" cxnId="{802E363D-E28F-43BE-AEDA-DF78392929ED}">
      <dgm:prSet/>
      <dgm:spPr/>
      <dgm:t>
        <a:bodyPr/>
        <a:lstStyle/>
        <a:p>
          <a:endParaRPr lang="en-US"/>
        </a:p>
      </dgm:t>
    </dgm:pt>
    <dgm:pt modelId="{704D2B8A-992D-4142-A067-0374F5135182}" type="sibTrans" cxnId="{802E363D-E28F-43BE-AEDA-DF78392929ED}">
      <dgm:prSet/>
      <dgm:spPr/>
      <dgm:t>
        <a:bodyPr/>
        <a:lstStyle/>
        <a:p>
          <a:endParaRPr lang="en-US"/>
        </a:p>
      </dgm:t>
    </dgm:pt>
    <dgm:pt modelId="{C8682701-DA32-44E1-82F6-BF54981D783A}" type="pres">
      <dgm:prSet presAssocID="{309669B4-4F8F-4AC3-80F1-47BC81FED9C2}" presName="diagram" presStyleCnt="0">
        <dgm:presLayoutVars>
          <dgm:dir/>
          <dgm:resizeHandles val="exact"/>
        </dgm:presLayoutVars>
      </dgm:prSet>
      <dgm:spPr/>
    </dgm:pt>
    <dgm:pt modelId="{43768A22-5F1E-448B-A24A-4A26372900F8}" type="pres">
      <dgm:prSet presAssocID="{03836806-9A6D-4B79-8C53-291F6941DAF1}" presName="node" presStyleLbl="node1" presStyleIdx="0" presStyleCnt="6">
        <dgm:presLayoutVars>
          <dgm:bulletEnabled val="1"/>
        </dgm:presLayoutVars>
      </dgm:prSet>
      <dgm:spPr/>
    </dgm:pt>
    <dgm:pt modelId="{4BE42E1A-9CCF-4D1C-A78D-9CAE5523BF5F}" type="pres">
      <dgm:prSet presAssocID="{468C60EA-1ADA-4EE4-BE00-837A37E6ECD3}" presName="sibTrans" presStyleCnt="0"/>
      <dgm:spPr/>
    </dgm:pt>
    <dgm:pt modelId="{49345186-9499-4475-8B14-E1944D343C6A}" type="pres">
      <dgm:prSet presAssocID="{8C7ADF1D-DCFC-40D2-9D68-78D3424B6A29}" presName="node" presStyleLbl="node1" presStyleIdx="1" presStyleCnt="6">
        <dgm:presLayoutVars>
          <dgm:bulletEnabled val="1"/>
        </dgm:presLayoutVars>
      </dgm:prSet>
      <dgm:spPr/>
    </dgm:pt>
    <dgm:pt modelId="{DA8F61FE-FDCC-46FE-A765-228659E291D5}" type="pres">
      <dgm:prSet presAssocID="{DC0A570C-997D-4CAB-A159-7D916E3E8789}" presName="sibTrans" presStyleCnt="0"/>
      <dgm:spPr/>
    </dgm:pt>
    <dgm:pt modelId="{C858F607-1B0F-4A11-8D48-554358029ED8}" type="pres">
      <dgm:prSet presAssocID="{02FE82E2-19C5-4F7C-BCDC-FE1FD97D4E9B}" presName="node" presStyleLbl="node1" presStyleIdx="2" presStyleCnt="6">
        <dgm:presLayoutVars>
          <dgm:bulletEnabled val="1"/>
        </dgm:presLayoutVars>
      </dgm:prSet>
      <dgm:spPr/>
    </dgm:pt>
    <dgm:pt modelId="{6F917120-C19B-449B-956F-570C07655449}" type="pres">
      <dgm:prSet presAssocID="{4CA72070-3A19-424A-BE00-34945BDE2D27}" presName="sibTrans" presStyleCnt="0"/>
      <dgm:spPr/>
    </dgm:pt>
    <dgm:pt modelId="{4334332B-AE19-4EB1-A213-01F9ED940482}" type="pres">
      <dgm:prSet presAssocID="{F77FBA5D-F9A6-4518-8535-E136617562C7}" presName="node" presStyleLbl="node1" presStyleIdx="3" presStyleCnt="6">
        <dgm:presLayoutVars>
          <dgm:bulletEnabled val="1"/>
        </dgm:presLayoutVars>
      </dgm:prSet>
      <dgm:spPr/>
    </dgm:pt>
    <dgm:pt modelId="{91423346-BF1C-481A-9C28-42D28ACB4BED}" type="pres">
      <dgm:prSet presAssocID="{85FB6769-B9C3-4D60-B0A8-1973ED508F9C}" presName="sibTrans" presStyleCnt="0"/>
      <dgm:spPr/>
    </dgm:pt>
    <dgm:pt modelId="{E894CE81-6C85-4256-A186-72987A3AA8C9}" type="pres">
      <dgm:prSet presAssocID="{20E2E1F1-2DEE-4684-B016-D7777A340DF3}" presName="node" presStyleLbl="node1" presStyleIdx="4" presStyleCnt="6">
        <dgm:presLayoutVars>
          <dgm:bulletEnabled val="1"/>
        </dgm:presLayoutVars>
      </dgm:prSet>
      <dgm:spPr/>
    </dgm:pt>
    <dgm:pt modelId="{F2DBB029-6761-400C-9D23-84DCB5CC77BA}" type="pres">
      <dgm:prSet presAssocID="{0C6E0935-A1A4-4DF3-BB37-5709EE5265CB}" presName="sibTrans" presStyleCnt="0"/>
      <dgm:spPr/>
    </dgm:pt>
    <dgm:pt modelId="{DCFE0A11-61B3-41F7-8C67-30DBFBB0C30F}" type="pres">
      <dgm:prSet presAssocID="{482AF5C7-57AF-4BBF-864D-51065E2A7581}" presName="node" presStyleLbl="node1" presStyleIdx="5" presStyleCnt="6">
        <dgm:presLayoutVars>
          <dgm:bulletEnabled val="1"/>
        </dgm:presLayoutVars>
      </dgm:prSet>
      <dgm:spPr/>
    </dgm:pt>
  </dgm:ptLst>
  <dgm:cxnLst>
    <dgm:cxn modelId="{0172E608-0B14-4149-A0A6-696508D5E301}" type="presOf" srcId="{20E2E1F1-2DEE-4684-B016-D7777A340DF3}" destId="{E894CE81-6C85-4256-A186-72987A3AA8C9}" srcOrd="0" destOrd="0" presId="urn:microsoft.com/office/officeart/2005/8/layout/default"/>
    <dgm:cxn modelId="{8A25842A-42C9-4035-98EF-F3FCC8190D54}" type="presOf" srcId="{03836806-9A6D-4B79-8C53-291F6941DAF1}" destId="{43768A22-5F1E-448B-A24A-4A26372900F8}" srcOrd="0" destOrd="0" presId="urn:microsoft.com/office/officeart/2005/8/layout/default"/>
    <dgm:cxn modelId="{0FB29633-0D7D-429F-93EB-5A8E266401A4}" type="presOf" srcId="{8C7ADF1D-DCFC-40D2-9D68-78D3424B6A29}" destId="{49345186-9499-4475-8B14-E1944D343C6A}" srcOrd="0" destOrd="0" presId="urn:microsoft.com/office/officeart/2005/8/layout/default"/>
    <dgm:cxn modelId="{802E363D-E28F-43BE-AEDA-DF78392929ED}" srcId="{309669B4-4F8F-4AC3-80F1-47BC81FED9C2}" destId="{482AF5C7-57AF-4BBF-864D-51065E2A7581}" srcOrd="5" destOrd="0" parTransId="{94AF46DE-96B5-492C-AD74-B0AF2B5297AD}" sibTransId="{704D2B8A-992D-4142-A067-0374F5135182}"/>
    <dgm:cxn modelId="{2A0ABE5F-61B2-4064-BE4E-49E9E5A4409B}" type="presOf" srcId="{482AF5C7-57AF-4BBF-864D-51065E2A7581}" destId="{DCFE0A11-61B3-41F7-8C67-30DBFBB0C30F}" srcOrd="0" destOrd="0" presId="urn:microsoft.com/office/officeart/2005/8/layout/default"/>
    <dgm:cxn modelId="{7DB99C4B-4E34-4266-992F-BF3C58A985F1}" srcId="{309669B4-4F8F-4AC3-80F1-47BC81FED9C2}" destId="{F77FBA5D-F9A6-4518-8535-E136617562C7}" srcOrd="3" destOrd="0" parTransId="{9129C418-56C0-4D08-9683-BDC4AE135A96}" sibTransId="{85FB6769-B9C3-4D60-B0A8-1973ED508F9C}"/>
    <dgm:cxn modelId="{E1EB0B73-2882-4EBD-B4CC-95B8C8551DEF}" srcId="{309669B4-4F8F-4AC3-80F1-47BC81FED9C2}" destId="{02FE82E2-19C5-4F7C-BCDC-FE1FD97D4E9B}" srcOrd="2" destOrd="0" parTransId="{CD038563-C61F-4222-A8EA-1CE4DD34477F}" sibTransId="{4CA72070-3A19-424A-BE00-34945BDE2D27}"/>
    <dgm:cxn modelId="{A130E29D-C631-43BF-9254-8F965EAB218C}" srcId="{309669B4-4F8F-4AC3-80F1-47BC81FED9C2}" destId="{8C7ADF1D-DCFC-40D2-9D68-78D3424B6A29}" srcOrd="1" destOrd="0" parTransId="{A49C2613-4E46-4B72-BC65-1EB23939A470}" sibTransId="{DC0A570C-997D-4CAB-A159-7D916E3E8789}"/>
    <dgm:cxn modelId="{04FD73B6-7528-4322-97B6-C04DB73224F3}" type="presOf" srcId="{F77FBA5D-F9A6-4518-8535-E136617562C7}" destId="{4334332B-AE19-4EB1-A213-01F9ED940482}" srcOrd="0" destOrd="0" presId="urn:microsoft.com/office/officeart/2005/8/layout/default"/>
    <dgm:cxn modelId="{F57AC2D3-038C-458A-A911-E348C8D376DE}" srcId="{309669B4-4F8F-4AC3-80F1-47BC81FED9C2}" destId="{03836806-9A6D-4B79-8C53-291F6941DAF1}" srcOrd="0" destOrd="0" parTransId="{84C69849-AB42-4030-9C59-208B0FEC0148}" sibTransId="{468C60EA-1ADA-4EE4-BE00-837A37E6ECD3}"/>
    <dgm:cxn modelId="{72EC3BD5-7299-442F-B424-65EE9196BD4B}" srcId="{309669B4-4F8F-4AC3-80F1-47BC81FED9C2}" destId="{20E2E1F1-2DEE-4684-B016-D7777A340DF3}" srcOrd="4" destOrd="0" parTransId="{F55993DE-E9A2-43A3-A068-AAA8A282E950}" sibTransId="{0C6E0935-A1A4-4DF3-BB37-5709EE5265CB}"/>
    <dgm:cxn modelId="{554874E7-F7B1-4365-968B-F0C6BB2D943F}" type="presOf" srcId="{02FE82E2-19C5-4F7C-BCDC-FE1FD97D4E9B}" destId="{C858F607-1B0F-4A11-8D48-554358029ED8}" srcOrd="0" destOrd="0" presId="urn:microsoft.com/office/officeart/2005/8/layout/default"/>
    <dgm:cxn modelId="{BEF1D6F4-5591-4359-AA44-7DBCC1F93FF2}" type="presOf" srcId="{309669B4-4F8F-4AC3-80F1-47BC81FED9C2}" destId="{C8682701-DA32-44E1-82F6-BF54981D783A}" srcOrd="0" destOrd="0" presId="urn:microsoft.com/office/officeart/2005/8/layout/default"/>
    <dgm:cxn modelId="{AB4013D8-CAB6-4A77-858C-A872D72BA3C4}" type="presParOf" srcId="{C8682701-DA32-44E1-82F6-BF54981D783A}" destId="{43768A22-5F1E-448B-A24A-4A26372900F8}" srcOrd="0" destOrd="0" presId="urn:microsoft.com/office/officeart/2005/8/layout/default"/>
    <dgm:cxn modelId="{D2511487-85DF-4F45-8402-C751850CF201}" type="presParOf" srcId="{C8682701-DA32-44E1-82F6-BF54981D783A}" destId="{4BE42E1A-9CCF-4D1C-A78D-9CAE5523BF5F}" srcOrd="1" destOrd="0" presId="urn:microsoft.com/office/officeart/2005/8/layout/default"/>
    <dgm:cxn modelId="{2CD8F023-82DA-4BB4-B6C0-6927942CED26}" type="presParOf" srcId="{C8682701-DA32-44E1-82F6-BF54981D783A}" destId="{49345186-9499-4475-8B14-E1944D343C6A}" srcOrd="2" destOrd="0" presId="urn:microsoft.com/office/officeart/2005/8/layout/default"/>
    <dgm:cxn modelId="{10EE3854-2FF4-447A-ADF8-D5FA32C717B3}" type="presParOf" srcId="{C8682701-DA32-44E1-82F6-BF54981D783A}" destId="{DA8F61FE-FDCC-46FE-A765-228659E291D5}" srcOrd="3" destOrd="0" presId="urn:microsoft.com/office/officeart/2005/8/layout/default"/>
    <dgm:cxn modelId="{37997CA0-DB7A-40A2-AC8B-37FDF2BEB193}" type="presParOf" srcId="{C8682701-DA32-44E1-82F6-BF54981D783A}" destId="{C858F607-1B0F-4A11-8D48-554358029ED8}" srcOrd="4" destOrd="0" presId="urn:microsoft.com/office/officeart/2005/8/layout/default"/>
    <dgm:cxn modelId="{EFF92C59-49DC-4BCA-8CE8-584DD911D7F6}" type="presParOf" srcId="{C8682701-DA32-44E1-82F6-BF54981D783A}" destId="{6F917120-C19B-449B-956F-570C07655449}" srcOrd="5" destOrd="0" presId="urn:microsoft.com/office/officeart/2005/8/layout/default"/>
    <dgm:cxn modelId="{8FF0CE1D-4585-4641-94C6-DB05F454058E}" type="presParOf" srcId="{C8682701-DA32-44E1-82F6-BF54981D783A}" destId="{4334332B-AE19-4EB1-A213-01F9ED940482}" srcOrd="6" destOrd="0" presId="urn:microsoft.com/office/officeart/2005/8/layout/default"/>
    <dgm:cxn modelId="{69E4FC3E-1A1E-40C0-8D1C-4ED1EEDBBAFC}" type="presParOf" srcId="{C8682701-DA32-44E1-82F6-BF54981D783A}" destId="{91423346-BF1C-481A-9C28-42D28ACB4BED}" srcOrd="7" destOrd="0" presId="urn:microsoft.com/office/officeart/2005/8/layout/default"/>
    <dgm:cxn modelId="{48CB0CA7-6134-40CD-856D-FD6F2D2F5C3B}" type="presParOf" srcId="{C8682701-DA32-44E1-82F6-BF54981D783A}" destId="{E894CE81-6C85-4256-A186-72987A3AA8C9}" srcOrd="8" destOrd="0" presId="urn:microsoft.com/office/officeart/2005/8/layout/default"/>
    <dgm:cxn modelId="{2F26C37D-A8A1-4966-99A0-0B14FF429328}" type="presParOf" srcId="{C8682701-DA32-44E1-82F6-BF54981D783A}" destId="{F2DBB029-6761-400C-9D23-84DCB5CC77BA}" srcOrd="9" destOrd="0" presId="urn:microsoft.com/office/officeart/2005/8/layout/default"/>
    <dgm:cxn modelId="{C557B343-C12E-40DE-AD82-0F08867CA07E}" type="presParOf" srcId="{C8682701-DA32-44E1-82F6-BF54981D783A}" destId="{DCFE0A11-61B3-41F7-8C67-30DBFBB0C30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AF1240-06E5-4577-AE2E-4037683CC2AA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B6ADE43-6F4D-4894-B2A6-37345F41997A}">
      <dgm:prSet/>
      <dgm:spPr/>
      <dgm:t>
        <a:bodyPr/>
        <a:lstStyle/>
        <a:p>
          <a:r>
            <a:rPr lang="en-ZA"/>
            <a:t>Cocktail(n) alcoholic drink made with juice</a:t>
          </a:r>
          <a:endParaRPr lang="en-US"/>
        </a:p>
      </dgm:t>
    </dgm:pt>
    <dgm:pt modelId="{0155CDBE-F839-49D5-8FD9-5C84A93A8FB6}" type="parTrans" cxnId="{549500F5-FE14-4364-8428-A5C34B264114}">
      <dgm:prSet/>
      <dgm:spPr/>
      <dgm:t>
        <a:bodyPr/>
        <a:lstStyle/>
        <a:p>
          <a:endParaRPr lang="en-US"/>
        </a:p>
      </dgm:t>
    </dgm:pt>
    <dgm:pt modelId="{19C3BB04-53FC-49A8-B62C-B3594455530D}" type="sibTrans" cxnId="{549500F5-FE14-4364-8428-A5C34B264114}">
      <dgm:prSet/>
      <dgm:spPr/>
      <dgm:t>
        <a:bodyPr/>
        <a:lstStyle/>
        <a:p>
          <a:endParaRPr lang="en-US"/>
        </a:p>
      </dgm:t>
    </dgm:pt>
    <dgm:pt modelId="{B2BEB50F-110A-436D-A7F1-4BFF1FE26D78}">
      <dgm:prSet/>
      <dgm:spPr/>
      <dgm:t>
        <a:bodyPr/>
        <a:lstStyle/>
        <a:p>
          <a:r>
            <a:rPr lang="en-ZA"/>
            <a:t>Line-up(n) number of people waiting for something</a:t>
          </a:r>
          <a:endParaRPr lang="en-US"/>
        </a:p>
      </dgm:t>
    </dgm:pt>
    <dgm:pt modelId="{81CA212F-8846-4C04-88FA-63854F8F4753}" type="parTrans" cxnId="{E0A68884-74D1-4B14-9DF8-DC4C68878CBC}">
      <dgm:prSet/>
      <dgm:spPr/>
      <dgm:t>
        <a:bodyPr/>
        <a:lstStyle/>
        <a:p>
          <a:endParaRPr lang="en-US"/>
        </a:p>
      </dgm:t>
    </dgm:pt>
    <dgm:pt modelId="{75B7FCBA-A8CB-48B7-9EAD-42475EFB7D1F}" type="sibTrans" cxnId="{E0A68884-74D1-4B14-9DF8-DC4C68878CBC}">
      <dgm:prSet/>
      <dgm:spPr/>
      <dgm:t>
        <a:bodyPr/>
        <a:lstStyle/>
        <a:p>
          <a:endParaRPr lang="en-US"/>
        </a:p>
      </dgm:t>
    </dgm:pt>
    <dgm:pt modelId="{80F5ABA1-3433-401E-9783-42FC7D95C3EF}">
      <dgm:prSet/>
      <dgm:spPr/>
      <dgm:t>
        <a:bodyPr/>
        <a:lstStyle/>
        <a:p>
          <a:r>
            <a:rPr lang="en-ZA"/>
            <a:t>Medium-rare(adj) meat cooked and is slightly red in the middle</a:t>
          </a:r>
          <a:endParaRPr lang="en-US"/>
        </a:p>
      </dgm:t>
    </dgm:pt>
    <dgm:pt modelId="{B93BE598-F630-434C-AB85-5931D1B65126}" type="parTrans" cxnId="{555718D9-0AD2-4979-A6C6-44A2ED286DD7}">
      <dgm:prSet/>
      <dgm:spPr/>
      <dgm:t>
        <a:bodyPr/>
        <a:lstStyle/>
        <a:p>
          <a:endParaRPr lang="en-US"/>
        </a:p>
      </dgm:t>
    </dgm:pt>
    <dgm:pt modelId="{7A956BF4-55A1-4996-BD0F-22DF6A2A0458}" type="sibTrans" cxnId="{555718D9-0AD2-4979-A6C6-44A2ED286DD7}">
      <dgm:prSet/>
      <dgm:spPr/>
      <dgm:t>
        <a:bodyPr/>
        <a:lstStyle/>
        <a:p>
          <a:endParaRPr lang="en-US"/>
        </a:p>
      </dgm:t>
    </dgm:pt>
    <dgm:pt modelId="{EFE8489B-072B-4599-B55E-3E49AC4813E5}">
      <dgm:prSet/>
      <dgm:spPr/>
      <dgm:t>
        <a:bodyPr/>
        <a:lstStyle/>
        <a:p>
          <a:r>
            <a:rPr lang="en-ZA"/>
            <a:t>Pizzeria(n) restaurant where pizzsa and other Italian dishes are made And served</a:t>
          </a:r>
          <a:endParaRPr lang="en-US"/>
        </a:p>
      </dgm:t>
    </dgm:pt>
    <dgm:pt modelId="{623F34A6-B335-4BC1-9EE1-8F66185D38E2}" type="parTrans" cxnId="{F9E699C3-E0C4-4E08-BD4E-C0E0C9B818D8}">
      <dgm:prSet/>
      <dgm:spPr/>
      <dgm:t>
        <a:bodyPr/>
        <a:lstStyle/>
        <a:p>
          <a:endParaRPr lang="en-US"/>
        </a:p>
      </dgm:t>
    </dgm:pt>
    <dgm:pt modelId="{6E7F39B0-4B24-4B7F-A517-66BC18E49F9C}" type="sibTrans" cxnId="{F9E699C3-E0C4-4E08-BD4E-C0E0C9B818D8}">
      <dgm:prSet/>
      <dgm:spPr/>
      <dgm:t>
        <a:bodyPr/>
        <a:lstStyle/>
        <a:p>
          <a:endParaRPr lang="en-US"/>
        </a:p>
      </dgm:t>
    </dgm:pt>
    <dgm:pt modelId="{2E075B62-45EE-468B-984A-B7CDAD9339EF}">
      <dgm:prSet/>
      <dgm:spPr/>
      <dgm:t>
        <a:bodyPr/>
        <a:lstStyle/>
        <a:p>
          <a:r>
            <a:rPr lang="en-ZA"/>
            <a:t>Menu(n) list of food you can order</a:t>
          </a:r>
          <a:endParaRPr lang="en-US"/>
        </a:p>
      </dgm:t>
    </dgm:pt>
    <dgm:pt modelId="{F6B98B59-9C58-4F73-BBE0-617C4FE47A95}" type="parTrans" cxnId="{747BB430-35EC-4923-83F7-BB009013E7FF}">
      <dgm:prSet/>
      <dgm:spPr/>
      <dgm:t>
        <a:bodyPr/>
        <a:lstStyle/>
        <a:p>
          <a:endParaRPr lang="en-US"/>
        </a:p>
      </dgm:t>
    </dgm:pt>
    <dgm:pt modelId="{5D0470CE-9B66-4EA3-ABB6-D52FC8D7D836}" type="sibTrans" cxnId="{747BB430-35EC-4923-83F7-BB009013E7FF}">
      <dgm:prSet/>
      <dgm:spPr/>
      <dgm:t>
        <a:bodyPr/>
        <a:lstStyle/>
        <a:p>
          <a:endParaRPr lang="en-US"/>
        </a:p>
      </dgm:t>
    </dgm:pt>
    <dgm:pt modelId="{7792CC8E-72CC-46E9-BAAF-8F88362C0275}">
      <dgm:prSet/>
      <dgm:spPr/>
      <dgm:t>
        <a:bodyPr/>
        <a:lstStyle/>
        <a:p>
          <a:r>
            <a:rPr lang="en-ZA"/>
            <a:t>Take-out(n) Food packed up to be eaten at home</a:t>
          </a:r>
          <a:endParaRPr lang="en-US"/>
        </a:p>
      </dgm:t>
    </dgm:pt>
    <dgm:pt modelId="{9E9F82DC-6E1E-4916-A4F9-D9948799F265}" type="parTrans" cxnId="{256FAD19-92EE-4F37-B19C-75D8D0D523FD}">
      <dgm:prSet/>
      <dgm:spPr/>
      <dgm:t>
        <a:bodyPr/>
        <a:lstStyle/>
        <a:p>
          <a:endParaRPr lang="en-US"/>
        </a:p>
      </dgm:t>
    </dgm:pt>
    <dgm:pt modelId="{465B9B77-F0C8-4EDC-A823-FEB3F307E4BB}" type="sibTrans" cxnId="{256FAD19-92EE-4F37-B19C-75D8D0D523FD}">
      <dgm:prSet/>
      <dgm:spPr/>
      <dgm:t>
        <a:bodyPr/>
        <a:lstStyle/>
        <a:p>
          <a:endParaRPr lang="en-US"/>
        </a:p>
      </dgm:t>
    </dgm:pt>
    <dgm:pt modelId="{DE9A4E40-8405-40BB-8056-584B96BCB0DB}" type="pres">
      <dgm:prSet presAssocID="{E5AF1240-06E5-4577-AE2E-4037683CC2AA}" presName="diagram" presStyleCnt="0">
        <dgm:presLayoutVars>
          <dgm:dir/>
          <dgm:resizeHandles val="exact"/>
        </dgm:presLayoutVars>
      </dgm:prSet>
      <dgm:spPr/>
    </dgm:pt>
    <dgm:pt modelId="{77FD8537-18C6-4DE5-A261-9737593A7C06}" type="pres">
      <dgm:prSet presAssocID="{7B6ADE43-6F4D-4894-B2A6-37345F41997A}" presName="node" presStyleLbl="node1" presStyleIdx="0" presStyleCnt="6">
        <dgm:presLayoutVars>
          <dgm:bulletEnabled val="1"/>
        </dgm:presLayoutVars>
      </dgm:prSet>
      <dgm:spPr/>
    </dgm:pt>
    <dgm:pt modelId="{73443125-4AE7-49F6-B4C5-33719C817B07}" type="pres">
      <dgm:prSet presAssocID="{19C3BB04-53FC-49A8-B62C-B3594455530D}" presName="sibTrans" presStyleCnt="0"/>
      <dgm:spPr/>
    </dgm:pt>
    <dgm:pt modelId="{5FBE5CD4-D103-4110-A350-6B659D412478}" type="pres">
      <dgm:prSet presAssocID="{B2BEB50F-110A-436D-A7F1-4BFF1FE26D78}" presName="node" presStyleLbl="node1" presStyleIdx="1" presStyleCnt="6">
        <dgm:presLayoutVars>
          <dgm:bulletEnabled val="1"/>
        </dgm:presLayoutVars>
      </dgm:prSet>
      <dgm:spPr/>
    </dgm:pt>
    <dgm:pt modelId="{00BB2C5F-9855-4AE5-B6C8-E8CD6A3A87DB}" type="pres">
      <dgm:prSet presAssocID="{75B7FCBA-A8CB-48B7-9EAD-42475EFB7D1F}" presName="sibTrans" presStyleCnt="0"/>
      <dgm:spPr/>
    </dgm:pt>
    <dgm:pt modelId="{74C5037F-B21E-44A0-8F45-B688AD89E392}" type="pres">
      <dgm:prSet presAssocID="{80F5ABA1-3433-401E-9783-42FC7D95C3EF}" presName="node" presStyleLbl="node1" presStyleIdx="2" presStyleCnt="6">
        <dgm:presLayoutVars>
          <dgm:bulletEnabled val="1"/>
        </dgm:presLayoutVars>
      </dgm:prSet>
      <dgm:spPr/>
    </dgm:pt>
    <dgm:pt modelId="{E215A29E-AE60-40AD-9B15-5856F820F4E7}" type="pres">
      <dgm:prSet presAssocID="{7A956BF4-55A1-4996-BD0F-22DF6A2A0458}" presName="sibTrans" presStyleCnt="0"/>
      <dgm:spPr/>
    </dgm:pt>
    <dgm:pt modelId="{2AC384F6-9D7F-4AA4-8A5C-40B1E42B19E8}" type="pres">
      <dgm:prSet presAssocID="{EFE8489B-072B-4599-B55E-3E49AC4813E5}" presName="node" presStyleLbl="node1" presStyleIdx="3" presStyleCnt="6">
        <dgm:presLayoutVars>
          <dgm:bulletEnabled val="1"/>
        </dgm:presLayoutVars>
      </dgm:prSet>
      <dgm:spPr/>
    </dgm:pt>
    <dgm:pt modelId="{C6356B1E-9954-453E-9DEA-55AD3020989D}" type="pres">
      <dgm:prSet presAssocID="{6E7F39B0-4B24-4B7F-A517-66BC18E49F9C}" presName="sibTrans" presStyleCnt="0"/>
      <dgm:spPr/>
    </dgm:pt>
    <dgm:pt modelId="{B4ADF36A-1F32-42E1-8F81-050F2DD2FDCA}" type="pres">
      <dgm:prSet presAssocID="{2E075B62-45EE-468B-984A-B7CDAD9339EF}" presName="node" presStyleLbl="node1" presStyleIdx="4" presStyleCnt="6">
        <dgm:presLayoutVars>
          <dgm:bulletEnabled val="1"/>
        </dgm:presLayoutVars>
      </dgm:prSet>
      <dgm:spPr/>
    </dgm:pt>
    <dgm:pt modelId="{484EB70A-DDDD-421B-8638-2B372821B031}" type="pres">
      <dgm:prSet presAssocID="{5D0470CE-9B66-4EA3-ABB6-D52FC8D7D836}" presName="sibTrans" presStyleCnt="0"/>
      <dgm:spPr/>
    </dgm:pt>
    <dgm:pt modelId="{FAE5F544-E22A-42A2-A561-E7FE35C38B21}" type="pres">
      <dgm:prSet presAssocID="{7792CC8E-72CC-46E9-BAAF-8F88362C0275}" presName="node" presStyleLbl="node1" presStyleIdx="5" presStyleCnt="6">
        <dgm:presLayoutVars>
          <dgm:bulletEnabled val="1"/>
        </dgm:presLayoutVars>
      </dgm:prSet>
      <dgm:spPr/>
    </dgm:pt>
  </dgm:ptLst>
  <dgm:cxnLst>
    <dgm:cxn modelId="{256FAD19-92EE-4F37-B19C-75D8D0D523FD}" srcId="{E5AF1240-06E5-4577-AE2E-4037683CC2AA}" destId="{7792CC8E-72CC-46E9-BAAF-8F88362C0275}" srcOrd="5" destOrd="0" parTransId="{9E9F82DC-6E1E-4916-A4F9-D9948799F265}" sibTransId="{465B9B77-F0C8-4EDC-A823-FEB3F307E4BB}"/>
    <dgm:cxn modelId="{747BB430-35EC-4923-83F7-BB009013E7FF}" srcId="{E5AF1240-06E5-4577-AE2E-4037683CC2AA}" destId="{2E075B62-45EE-468B-984A-B7CDAD9339EF}" srcOrd="4" destOrd="0" parTransId="{F6B98B59-9C58-4F73-BBE0-617C4FE47A95}" sibTransId="{5D0470CE-9B66-4EA3-ABB6-D52FC8D7D836}"/>
    <dgm:cxn modelId="{E0A68884-74D1-4B14-9DF8-DC4C68878CBC}" srcId="{E5AF1240-06E5-4577-AE2E-4037683CC2AA}" destId="{B2BEB50F-110A-436D-A7F1-4BFF1FE26D78}" srcOrd="1" destOrd="0" parTransId="{81CA212F-8846-4C04-88FA-63854F8F4753}" sibTransId="{75B7FCBA-A8CB-48B7-9EAD-42475EFB7D1F}"/>
    <dgm:cxn modelId="{EB50A892-E441-43DF-A903-611E51D369E0}" type="presOf" srcId="{B2BEB50F-110A-436D-A7F1-4BFF1FE26D78}" destId="{5FBE5CD4-D103-4110-A350-6B659D412478}" srcOrd="0" destOrd="0" presId="urn:microsoft.com/office/officeart/2005/8/layout/default"/>
    <dgm:cxn modelId="{49807EA2-1030-4C42-9ADA-AD33486E99D8}" type="presOf" srcId="{2E075B62-45EE-468B-984A-B7CDAD9339EF}" destId="{B4ADF36A-1F32-42E1-8F81-050F2DD2FDCA}" srcOrd="0" destOrd="0" presId="urn:microsoft.com/office/officeart/2005/8/layout/default"/>
    <dgm:cxn modelId="{D9CFA1AC-E7C3-4140-A4AD-ED319F38E5B0}" type="presOf" srcId="{80F5ABA1-3433-401E-9783-42FC7D95C3EF}" destId="{74C5037F-B21E-44A0-8F45-B688AD89E392}" srcOrd="0" destOrd="0" presId="urn:microsoft.com/office/officeart/2005/8/layout/default"/>
    <dgm:cxn modelId="{F9E699C3-E0C4-4E08-BD4E-C0E0C9B818D8}" srcId="{E5AF1240-06E5-4577-AE2E-4037683CC2AA}" destId="{EFE8489B-072B-4599-B55E-3E49AC4813E5}" srcOrd="3" destOrd="0" parTransId="{623F34A6-B335-4BC1-9EE1-8F66185D38E2}" sibTransId="{6E7F39B0-4B24-4B7F-A517-66BC18E49F9C}"/>
    <dgm:cxn modelId="{1B9F9DD4-6BB8-4BC5-A84A-03CEA9D259E8}" type="presOf" srcId="{E5AF1240-06E5-4577-AE2E-4037683CC2AA}" destId="{DE9A4E40-8405-40BB-8056-584B96BCB0DB}" srcOrd="0" destOrd="0" presId="urn:microsoft.com/office/officeart/2005/8/layout/default"/>
    <dgm:cxn modelId="{555718D9-0AD2-4979-A6C6-44A2ED286DD7}" srcId="{E5AF1240-06E5-4577-AE2E-4037683CC2AA}" destId="{80F5ABA1-3433-401E-9783-42FC7D95C3EF}" srcOrd="2" destOrd="0" parTransId="{B93BE598-F630-434C-AB85-5931D1B65126}" sibTransId="{7A956BF4-55A1-4996-BD0F-22DF6A2A0458}"/>
    <dgm:cxn modelId="{0CCEE0DA-77A9-4132-A95F-C49177008731}" type="presOf" srcId="{EFE8489B-072B-4599-B55E-3E49AC4813E5}" destId="{2AC384F6-9D7F-4AA4-8A5C-40B1E42B19E8}" srcOrd="0" destOrd="0" presId="urn:microsoft.com/office/officeart/2005/8/layout/default"/>
    <dgm:cxn modelId="{A1269BDD-E8EA-4484-9C1E-0A7AF5959E82}" type="presOf" srcId="{7792CC8E-72CC-46E9-BAAF-8F88362C0275}" destId="{FAE5F544-E22A-42A2-A561-E7FE35C38B21}" srcOrd="0" destOrd="0" presId="urn:microsoft.com/office/officeart/2005/8/layout/default"/>
    <dgm:cxn modelId="{52A33CEF-7FFD-4E70-962C-ECFD4BE054A1}" type="presOf" srcId="{7B6ADE43-6F4D-4894-B2A6-37345F41997A}" destId="{77FD8537-18C6-4DE5-A261-9737593A7C06}" srcOrd="0" destOrd="0" presId="urn:microsoft.com/office/officeart/2005/8/layout/default"/>
    <dgm:cxn modelId="{549500F5-FE14-4364-8428-A5C34B264114}" srcId="{E5AF1240-06E5-4577-AE2E-4037683CC2AA}" destId="{7B6ADE43-6F4D-4894-B2A6-37345F41997A}" srcOrd="0" destOrd="0" parTransId="{0155CDBE-F839-49D5-8FD9-5C84A93A8FB6}" sibTransId="{19C3BB04-53FC-49A8-B62C-B3594455530D}"/>
    <dgm:cxn modelId="{C10F278E-15CB-478F-9C94-94C52B545D9A}" type="presParOf" srcId="{DE9A4E40-8405-40BB-8056-584B96BCB0DB}" destId="{77FD8537-18C6-4DE5-A261-9737593A7C06}" srcOrd="0" destOrd="0" presId="urn:microsoft.com/office/officeart/2005/8/layout/default"/>
    <dgm:cxn modelId="{5B1F00F2-D9C2-432F-A472-5C238837F0D0}" type="presParOf" srcId="{DE9A4E40-8405-40BB-8056-584B96BCB0DB}" destId="{73443125-4AE7-49F6-B4C5-33719C817B07}" srcOrd="1" destOrd="0" presId="urn:microsoft.com/office/officeart/2005/8/layout/default"/>
    <dgm:cxn modelId="{D61ABE53-81CF-44CE-8D1C-36378A66E610}" type="presParOf" srcId="{DE9A4E40-8405-40BB-8056-584B96BCB0DB}" destId="{5FBE5CD4-D103-4110-A350-6B659D412478}" srcOrd="2" destOrd="0" presId="urn:microsoft.com/office/officeart/2005/8/layout/default"/>
    <dgm:cxn modelId="{059F7AE3-29E7-4E99-9121-7A0EFB350E4A}" type="presParOf" srcId="{DE9A4E40-8405-40BB-8056-584B96BCB0DB}" destId="{00BB2C5F-9855-4AE5-B6C8-E8CD6A3A87DB}" srcOrd="3" destOrd="0" presId="urn:microsoft.com/office/officeart/2005/8/layout/default"/>
    <dgm:cxn modelId="{F0493861-6598-4319-A0F5-CF1700213DE3}" type="presParOf" srcId="{DE9A4E40-8405-40BB-8056-584B96BCB0DB}" destId="{74C5037F-B21E-44A0-8F45-B688AD89E392}" srcOrd="4" destOrd="0" presId="urn:microsoft.com/office/officeart/2005/8/layout/default"/>
    <dgm:cxn modelId="{F14BC3BA-C29E-4DF8-AD20-8A9C8607100E}" type="presParOf" srcId="{DE9A4E40-8405-40BB-8056-584B96BCB0DB}" destId="{E215A29E-AE60-40AD-9B15-5856F820F4E7}" srcOrd="5" destOrd="0" presId="urn:microsoft.com/office/officeart/2005/8/layout/default"/>
    <dgm:cxn modelId="{61942C0A-3BD5-4685-8C8A-36817BC3C5E3}" type="presParOf" srcId="{DE9A4E40-8405-40BB-8056-584B96BCB0DB}" destId="{2AC384F6-9D7F-4AA4-8A5C-40B1E42B19E8}" srcOrd="6" destOrd="0" presId="urn:microsoft.com/office/officeart/2005/8/layout/default"/>
    <dgm:cxn modelId="{2521064E-EB42-44EB-9AB7-31DBA8F56415}" type="presParOf" srcId="{DE9A4E40-8405-40BB-8056-584B96BCB0DB}" destId="{C6356B1E-9954-453E-9DEA-55AD3020989D}" srcOrd="7" destOrd="0" presId="urn:microsoft.com/office/officeart/2005/8/layout/default"/>
    <dgm:cxn modelId="{26E633CB-CB6C-40C8-8B20-90862AD109E6}" type="presParOf" srcId="{DE9A4E40-8405-40BB-8056-584B96BCB0DB}" destId="{B4ADF36A-1F32-42E1-8F81-050F2DD2FDCA}" srcOrd="8" destOrd="0" presId="urn:microsoft.com/office/officeart/2005/8/layout/default"/>
    <dgm:cxn modelId="{FBD5C910-7550-45EE-A023-1643576192C9}" type="presParOf" srcId="{DE9A4E40-8405-40BB-8056-584B96BCB0DB}" destId="{484EB70A-DDDD-421B-8638-2B372821B031}" srcOrd="9" destOrd="0" presId="urn:microsoft.com/office/officeart/2005/8/layout/default"/>
    <dgm:cxn modelId="{93B97A84-A48F-4B2F-A470-CDDCEF1E0D90}" type="presParOf" srcId="{DE9A4E40-8405-40BB-8056-584B96BCB0DB}" destId="{FAE5F544-E22A-42A2-A561-E7FE35C38B2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68A22-5F1E-448B-A24A-4A26372900F8}">
      <dsp:nvSpPr>
        <dsp:cNvPr id="0" name=""/>
        <dsp:cNvSpPr/>
      </dsp:nvSpPr>
      <dsp:spPr>
        <a:xfrm>
          <a:off x="1176867" y="286"/>
          <a:ext cx="2675667" cy="16054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Booking (n) arrangement made with the restaurant in advance to reserve a table.</a:t>
          </a:r>
          <a:endParaRPr lang="en-US" sz="2900" kern="1200"/>
        </a:p>
      </dsp:txBody>
      <dsp:txXfrm>
        <a:off x="1176867" y="286"/>
        <a:ext cx="2675667" cy="1605400"/>
      </dsp:txXfrm>
    </dsp:sp>
    <dsp:sp modelId="{49345186-9499-4475-8B14-E1944D343C6A}">
      <dsp:nvSpPr>
        <dsp:cNvPr id="0" name=""/>
        <dsp:cNvSpPr/>
      </dsp:nvSpPr>
      <dsp:spPr>
        <a:xfrm>
          <a:off x="4120100" y="286"/>
          <a:ext cx="2675667" cy="1605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Café (n) Small restaurant selling light food. </a:t>
          </a:r>
          <a:endParaRPr lang="en-US" sz="2900" kern="1200"/>
        </a:p>
      </dsp:txBody>
      <dsp:txXfrm>
        <a:off x="4120100" y="286"/>
        <a:ext cx="2675667" cy="1605400"/>
      </dsp:txXfrm>
    </dsp:sp>
    <dsp:sp modelId="{C858F607-1B0F-4A11-8D48-554358029ED8}">
      <dsp:nvSpPr>
        <dsp:cNvPr id="0" name=""/>
        <dsp:cNvSpPr/>
      </dsp:nvSpPr>
      <dsp:spPr>
        <a:xfrm>
          <a:off x="7063334" y="286"/>
          <a:ext cx="2675667" cy="16054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Course (n) Part of a meal…1,2, 3 course </a:t>
          </a:r>
          <a:endParaRPr lang="en-US" sz="2900" kern="1200"/>
        </a:p>
      </dsp:txBody>
      <dsp:txXfrm>
        <a:off x="7063334" y="286"/>
        <a:ext cx="2675667" cy="1605400"/>
      </dsp:txXfrm>
    </dsp:sp>
    <dsp:sp modelId="{4334332B-AE19-4EB1-A213-01F9ED940482}">
      <dsp:nvSpPr>
        <dsp:cNvPr id="0" name=""/>
        <dsp:cNvSpPr/>
      </dsp:nvSpPr>
      <dsp:spPr>
        <a:xfrm>
          <a:off x="1176867" y="1873253"/>
          <a:ext cx="2675667" cy="16054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Cutlery (n) utensils used to eat a meal </a:t>
          </a:r>
          <a:endParaRPr lang="en-US" sz="2900" kern="1200"/>
        </a:p>
      </dsp:txBody>
      <dsp:txXfrm>
        <a:off x="1176867" y="1873253"/>
        <a:ext cx="2675667" cy="1605400"/>
      </dsp:txXfrm>
    </dsp:sp>
    <dsp:sp modelId="{E894CE81-6C85-4256-A186-72987A3AA8C9}">
      <dsp:nvSpPr>
        <dsp:cNvPr id="0" name=""/>
        <dsp:cNvSpPr/>
      </dsp:nvSpPr>
      <dsp:spPr>
        <a:xfrm>
          <a:off x="4120100" y="1873253"/>
          <a:ext cx="2675667" cy="16054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Doggie-bag(n) unfinished food that is packed for customer</a:t>
          </a:r>
          <a:endParaRPr lang="en-US" sz="2900" kern="1200"/>
        </a:p>
      </dsp:txBody>
      <dsp:txXfrm>
        <a:off x="4120100" y="1873253"/>
        <a:ext cx="2675667" cy="1605400"/>
      </dsp:txXfrm>
    </dsp:sp>
    <dsp:sp modelId="{DCFE0A11-61B3-41F7-8C67-30DBFBB0C30F}">
      <dsp:nvSpPr>
        <dsp:cNvPr id="0" name=""/>
        <dsp:cNvSpPr/>
      </dsp:nvSpPr>
      <dsp:spPr>
        <a:xfrm>
          <a:off x="7063334" y="1873253"/>
          <a:ext cx="2675667" cy="16054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Fine-dining(Adj) a style of eating usually takes place at expensive restaurants</a:t>
          </a:r>
          <a:endParaRPr lang="en-US" sz="2900" kern="1200"/>
        </a:p>
      </dsp:txBody>
      <dsp:txXfrm>
        <a:off x="7063334" y="1873253"/>
        <a:ext cx="2675667" cy="1605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D8537-18C6-4DE5-A261-9737593A7C06}">
      <dsp:nvSpPr>
        <dsp:cNvPr id="0" name=""/>
        <dsp:cNvSpPr/>
      </dsp:nvSpPr>
      <dsp:spPr>
        <a:xfrm>
          <a:off x="1176867" y="286"/>
          <a:ext cx="2675667" cy="16054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Cocktail(n) alcoholic drink made with juice</a:t>
          </a:r>
          <a:endParaRPr lang="en-US" sz="2900" kern="1200"/>
        </a:p>
      </dsp:txBody>
      <dsp:txXfrm>
        <a:off x="1176867" y="286"/>
        <a:ext cx="2675667" cy="1605400"/>
      </dsp:txXfrm>
    </dsp:sp>
    <dsp:sp modelId="{5FBE5CD4-D103-4110-A350-6B659D412478}">
      <dsp:nvSpPr>
        <dsp:cNvPr id="0" name=""/>
        <dsp:cNvSpPr/>
      </dsp:nvSpPr>
      <dsp:spPr>
        <a:xfrm>
          <a:off x="4120100" y="286"/>
          <a:ext cx="2675667" cy="1605400"/>
        </a:xfrm>
        <a:prstGeom prst="rect">
          <a:avLst/>
        </a:prstGeom>
        <a:solidFill>
          <a:schemeClr val="accent2">
            <a:hueOff val="-489910"/>
            <a:satOff val="-2263"/>
            <a:lumOff val="-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Line-up(n) number of people waiting for something</a:t>
          </a:r>
          <a:endParaRPr lang="en-US" sz="2900" kern="1200"/>
        </a:p>
      </dsp:txBody>
      <dsp:txXfrm>
        <a:off x="4120100" y="286"/>
        <a:ext cx="2675667" cy="1605400"/>
      </dsp:txXfrm>
    </dsp:sp>
    <dsp:sp modelId="{74C5037F-B21E-44A0-8F45-B688AD89E392}">
      <dsp:nvSpPr>
        <dsp:cNvPr id="0" name=""/>
        <dsp:cNvSpPr/>
      </dsp:nvSpPr>
      <dsp:spPr>
        <a:xfrm>
          <a:off x="7063334" y="286"/>
          <a:ext cx="2675667" cy="1605400"/>
        </a:xfrm>
        <a:prstGeom prst="rect">
          <a:avLst/>
        </a:prstGeom>
        <a:solidFill>
          <a:schemeClr val="accent2">
            <a:hueOff val="-979820"/>
            <a:satOff val="-4526"/>
            <a:lumOff val="-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Medium-rare(adj) meat cooked and is slightly red in the middle</a:t>
          </a:r>
          <a:endParaRPr lang="en-US" sz="2900" kern="1200"/>
        </a:p>
      </dsp:txBody>
      <dsp:txXfrm>
        <a:off x="7063334" y="286"/>
        <a:ext cx="2675667" cy="1605400"/>
      </dsp:txXfrm>
    </dsp:sp>
    <dsp:sp modelId="{2AC384F6-9D7F-4AA4-8A5C-40B1E42B19E8}">
      <dsp:nvSpPr>
        <dsp:cNvPr id="0" name=""/>
        <dsp:cNvSpPr/>
      </dsp:nvSpPr>
      <dsp:spPr>
        <a:xfrm>
          <a:off x="1176867" y="1873253"/>
          <a:ext cx="2675667" cy="1605400"/>
        </a:xfrm>
        <a:prstGeom prst="rect">
          <a:avLst/>
        </a:prstGeom>
        <a:solidFill>
          <a:schemeClr val="accent2">
            <a:hueOff val="-1469730"/>
            <a:satOff val="-6788"/>
            <a:lumOff val="-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Pizzeria(n) restaurant where pizzsa and other Italian dishes are made And served</a:t>
          </a:r>
          <a:endParaRPr lang="en-US" sz="2900" kern="1200"/>
        </a:p>
      </dsp:txBody>
      <dsp:txXfrm>
        <a:off x="1176867" y="1873253"/>
        <a:ext cx="2675667" cy="1605400"/>
      </dsp:txXfrm>
    </dsp:sp>
    <dsp:sp modelId="{B4ADF36A-1F32-42E1-8F81-050F2DD2FDCA}">
      <dsp:nvSpPr>
        <dsp:cNvPr id="0" name=""/>
        <dsp:cNvSpPr/>
      </dsp:nvSpPr>
      <dsp:spPr>
        <a:xfrm>
          <a:off x="4120100" y="1873253"/>
          <a:ext cx="2675667" cy="1605400"/>
        </a:xfrm>
        <a:prstGeom prst="rect">
          <a:avLst/>
        </a:prstGeom>
        <a:solidFill>
          <a:schemeClr val="accent2">
            <a:hueOff val="-1959640"/>
            <a:satOff val="-9051"/>
            <a:lumOff val="-1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Menu(n) list of food you can order</a:t>
          </a:r>
          <a:endParaRPr lang="en-US" sz="2900" kern="1200"/>
        </a:p>
      </dsp:txBody>
      <dsp:txXfrm>
        <a:off x="4120100" y="1873253"/>
        <a:ext cx="2675667" cy="1605400"/>
      </dsp:txXfrm>
    </dsp:sp>
    <dsp:sp modelId="{FAE5F544-E22A-42A2-A561-E7FE35C38B21}">
      <dsp:nvSpPr>
        <dsp:cNvPr id="0" name=""/>
        <dsp:cNvSpPr/>
      </dsp:nvSpPr>
      <dsp:spPr>
        <a:xfrm>
          <a:off x="7063334" y="1873253"/>
          <a:ext cx="2675667" cy="1605400"/>
        </a:xfrm>
        <a:prstGeom prst="rect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900" kern="1200"/>
            <a:t>Take-out(n) Food packed up to be eaten at home</a:t>
          </a:r>
          <a:endParaRPr lang="en-US" sz="2900" kern="1200"/>
        </a:p>
      </dsp:txBody>
      <dsp:txXfrm>
        <a:off x="7063334" y="1873253"/>
        <a:ext cx="2675667" cy="1605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88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0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02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70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133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8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971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78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93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76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59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8/31/2022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2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04" r:id="rId6"/>
    <p:sldLayoutId id="2147483700" r:id="rId7"/>
    <p:sldLayoutId id="2147483701" r:id="rId8"/>
    <p:sldLayoutId id="2147483702" r:id="rId9"/>
    <p:sldLayoutId id="2147483703" r:id="rId10"/>
    <p:sldLayoutId id="214748370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stock.com/free-photos/happy-female-student-taking-notes-smiling-106306793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south-african-tourism/20514438901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FA5B9DB-0BF9-4260-A97B-936524F96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and by the sea">
            <a:extLst>
              <a:ext uri="{FF2B5EF4-FFF2-40B4-BE49-F238E27FC236}">
                <a16:creationId xmlns:a16="http://schemas.microsoft.com/office/drawing/2014/main" id="{76F97CCE-92CB-28E3-1829-6BCF504F34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6488" b="9243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9824785-89B4-4433-955A-F2C847B15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859" y="614291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rgbClr val="D8AA6E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FABA2D-F9CA-47F9-D74D-FA8373ED0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6925" y="1731762"/>
            <a:ext cx="8058150" cy="245384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ZA" sz="8100" dirty="0"/>
              <a:t>Restaurants and Eating 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678C3-CCE1-D3F1-D31C-100B7765A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8975" y="4599432"/>
            <a:ext cx="5734051" cy="934593"/>
          </a:xfrm>
        </p:spPr>
        <p:txBody>
          <a:bodyPr>
            <a:normAutofit/>
          </a:bodyPr>
          <a:lstStyle/>
          <a:p>
            <a:pPr algn="ctr"/>
            <a:endParaRPr lang="en-ZA" sz="3200"/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id="{CB2E64D6-3AEB-4AFF-9475-E210F85E0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847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147628-74DC-FD90-53ED-00F01F4DD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ZA" sz="7200"/>
              <a:t>Wrap up</a:t>
            </a: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ECF328"/>
          </a:solidFill>
          <a:ln w="38100" cap="rnd">
            <a:solidFill>
              <a:srgbClr val="ECF328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4D4E1-56BB-DA94-8A54-20596649D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8575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000" dirty="0"/>
              <a:t>1.	Did you enjoy today’s lesson?</a:t>
            </a:r>
          </a:p>
          <a:p>
            <a:pPr>
              <a:lnSpc>
                <a:spcPct val="100000"/>
              </a:lnSpc>
            </a:pPr>
            <a:r>
              <a:rPr lang="en-GB" sz="2000" dirty="0"/>
              <a:t>2.	What did you enjoy about it?</a:t>
            </a:r>
          </a:p>
          <a:p>
            <a:pPr>
              <a:lnSpc>
                <a:spcPct val="100000"/>
              </a:lnSpc>
            </a:pPr>
            <a:r>
              <a:rPr lang="en-GB" sz="2000" dirty="0"/>
              <a:t>3.	Did you learn anything new?</a:t>
            </a:r>
          </a:p>
          <a:p>
            <a:pPr>
              <a:lnSpc>
                <a:spcPct val="100000"/>
              </a:lnSpc>
            </a:pPr>
            <a:r>
              <a:rPr lang="en-GB" sz="2000" dirty="0"/>
              <a:t>4.	Where you comfortable during the lesson?</a:t>
            </a:r>
          </a:p>
          <a:p>
            <a:pPr>
              <a:lnSpc>
                <a:spcPct val="100000"/>
              </a:lnSpc>
            </a:pPr>
            <a:r>
              <a:rPr lang="en-GB" sz="2000" dirty="0"/>
              <a:t>5.	Would you book a lesson with me as your tutor again.</a:t>
            </a:r>
          </a:p>
          <a:p>
            <a:pPr>
              <a:lnSpc>
                <a:spcPct val="100000"/>
              </a:lnSpc>
            </a:pPr>
            <a:r>
              <a:rPr lang="en-GB" sz="2000" dirty="0"/>
              <a:t>6.	Would it be ok to ask you to kindly rate my lesson on a scale of 1-5. 1 being the least and 5 being the most. </a:t>
            </a:r>
          </a:p>
          <a:p>
            <a:pPr>
              <a:lnSpc>
                <a:spcPct val="100000"/>
              </a:lnSpc>
            </a:pPr>
            <a:r>
              <a:rPr lang="en-GB" sz="2000" dirty="0"/>
              <a:t>7.	Thank you. I really hope to see you soon. </a:t>
            </a:r>
          </a:p>
          <a:p>
            <a:pPr>
              <a:lnSpc>
                <a:spcPct val="100000"/>
              </a:lnSpc>
            </a:pPr>
            <a:endParaRPr lang="en-ZA" sz="2000" dirty="0"/>
          </a:p>
        </p:txBody>
      </p:sp>
      <p:pic>
        <p:nvPicPr>
          <p:cNvPr id="5" name="Picture 4" descr="A person writing on a book&#10;&#10;Description automatically generated with low confidence">
            <a:extLst>
              <a:ext uri="{FF2B5EF4-FFF2-40B4-BE49-F238E27FC236}">
                <a16:creationId xmlns:a16="http://schemas.microsoft.com/office/drawing/2014/main" id="{93B07191-09AE-4372-EFD1-1CD0505EC7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-1" b="1709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04400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47B6BBF-09F2-4A29-AE4E-3771E292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8E9999-D410-E107-7B63-AFEE7B7E3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34029"/>
            <a:ext cx="10921640" cy="1314698"/>
          </a:xfrm>
        </p:spPr>
        <p:txBody>
          <a:bodyPr anchor="ctr">
            <a:normAutofit/>
          </a:bodyPr>
          <a:lstStyle/>
          <a:p>
            <a:pPr algn="ctr"/>
            <a:r>
              <a:rPr lang="en-ZA" sz="7200"/>
              <a:t>Vocabulary</a:t>
            </a:r>
          </a:p>
        </p:txBody>
      </p:sp>
      <p:sp>
        <p:nvSpPr>
          <p:cNvPr id="11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48305" y="2241737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086C7B-E841-7C97-05EC-24CC5A20F5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2073954"/>
              </p:ext>
            </p:extLst>
          </p:nvPr>
        </p:nvGraphicFramePr>
        <p:xfrm>
          <a:off x="632647" y="2805098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6467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47B6BBF-09F2-4A29-AE4E-3771E292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995966-9FAF-0950-937F-A83B867D0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34029"/>
            <a:ext cx="10921640" cy="1314698"/>
          </a:xfrm>
        </p:spPr>
        <p:txBody>
          <a:bodyPr anchor="ctr">
            <a:normAutofit/>
          </a:bodyPr>
          <a:lstStyle/>
          <a:p>
            <a:pPr algn="ctr"/>
            <a:r>
              <a:rPr lang="en-ZA" sz="7200"/>
              <a:t>Vocabulary</a:t>
            </a:r>
          </a:p>
        </p:txBody>
      </p:sp>
      <p:sp>
        <p:nvSpPr>
          <p:cNvPr id="11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48305" y="2241737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1B4BF6-6F12-A770-38D4-0E3FB9A471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6569988"/>
              </p:ext>
            </p:extLst>
          </p:nvPr>
        </p:nvGraphicFramePr>
        <p:xfrm>
          <a:off x="632647" y="2805098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0719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BE675-2CCD-A451-05A1-8A108727C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Warm-up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367DD-1099-1DC5-6191-2B1B6A481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 you like to eat out at restaurants?</a:t>
            </a:r>
          </a:p>
          <a:p>
            <a:r>
              <a:rPr lang="en-GB" dirty="0"/>
              <a:t>1.	How often do you go out?</a:t>
            </a:r>
          </a:p>
          <a:p>
            <a:r>
              <a:rPr lang="en-GB" dirty="0"/>
              <a:t>2.	What is your Favourite meal?</a:t>
            </a:r>
          </a:p>
          <a:p>
            <a:r>
              <a:rPr lang="en-GB" dirty="0"/>
              <a:t>3.	Do you like trying new foods? Why?</a:t>
            </a:r>
          </a:p>
          <a:p>
            <a:r>
              <a:rPr lang="en-GB" dirty="0"/>
              <a:t>4.	Do you enjoy international food? Which ones are your favourite?</a:t>
            </a:r>
          </a:p>
          <a:p>
            <a:r>
              <a:rPr lang="en-GB" dirty="0"/>
              <a:t>5.	Which food do you dislike the most?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0344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289156-663A-F22C-8DBC-84DAB8A44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ZA" sz="5600" dirty="0"/>
              <a:t>Chen Chow Mein</a:t>
            </a:r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A57E40"/>
          </a:solidFill>
          <a:ln w="38100" cap="rnd">
            <a:solidFill>
              <a:srgbClr val="A57E4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AA7B8-0738-930E-2588-A7B48A36F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600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Chen Chow Mein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 serve lunch and dinner. Enjoy traditional Cantonese Style food. Dim sum, Chow </a:t>
            </a:r>
            <a:r>
              <a:rPr lang="en-GB" sz="260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mein</a:t>
            </a:r>
            <a:r>
              <a:rPr lang="en-GB" sz="2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and seafood specials.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Open Daily from11:30am until 11:00pm. Closed on Mondays.</a:t>
            </a:r>
            <a:endParaRPr lang="en-GB" sz="2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 descr="A plate of food">
            <a:extLst>
              <a:ext uri="{FF2B5EF4-FFF2-40B4-BE49-F238E27FC236}">
                <a16:creationId xmlns:a16="http://schemas.microsoft.com/office/drawing/2014/main" id="{BDFA8CCC-0FBE-5B01-DF59-10B22D20908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57" r="2458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63186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5D7FF6-C9FD-B2EF-3C3B-EF2579D9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ZA" sz="5600" dirty="0"/>
              <a:t>Lino’s Pizzeria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093" y="2563839"/>
            <a:ext cx="3931920" cy="27432"/>
          </a:xfrm>
          <a:custGeom>
            <a:avLst/>
            <a:gdLst>
              <a:gd name="connsiteX0" fmla="*/ 0 w 3931920"/>
              <a:gd name="connsiteY0" fmla="*/ 0 h 27432"/>
              <a:gd name="connsiteX1" fmla="*/ 733958 w 3931920"/>
              <a:gd name="connsiteY1" fmla="*/ 0 h 27432"/>
              <a:gd name="connsiteX2" fmla="*/ 1428598 w 3931920"/>
              <a:gd name="connsiteY2" fmla="*/ 0 h 27432"/>
              <a:gd name="connsiteX3" fmla="*/ 2123237 w 3931920"/>
              <a:gd name="connsiteY3" fmla="*/ 0 h 27432"/>
              <a:gd name="connsiteX4" fmla="*/ 2660599 w 3931920"/>
              <a:gd name="connsiteY4" fmla="*/ 0 h 27432"/>
              <a:gd name="connsiteX5" fmla="*/ 3237281 w 3931920"/>
              <a:gd name="connsiteY5" fmla="*/ 0 h 27432"/>
              <a:gd name="connsiteX6" fmla="*/ 3931920 w 3931920"/>
              <a:gd name="connsiteY6" fmla="*/ 0 h 27432"/>
              <a:gd name="connsiteX7" fmla="*/ 3931920 w 3931920"/>
              <a:gd name="connsiteY7" fmla="*/ 27432 h 27432"/>
              <a:gd name="connsiteX8" fmla="*/ 3276600 w 3931920"/>
              <a:gd name="connsiteY8" fmla="*/ 27432 h 27432"/>
              <a:gd name="connsiteX9" fmla="*/ 2739238 w 3931920"/>
              <a:gd name="connsiteY9" fmla="*/ 27432 h 27432"/>
              <a:gd name="connsiteX10" fmla="*/ 2201875 w 3931920"/>
              <a:gd name="connsiteY10" fmla="*/ 27432 h 27432"/>
              <a:gd name="connsiteX11" fmla="*/ 1507236 w 3931920"/>
              <a:gd name="connsiteY11" fmla="*/ 27432 h 27432"/>
              <a:gd name="connsiteX12" fmla="*/ 930554 w 3931920"/>
              <a:gd name="connsiteY12" fmla="*/ 27432 h 27432"/>
              <a:gd name="connsiteX13" fmla="*/ 0 w 3931920"/>
              <a:gd name="connsiteY13" fmla="*/ 27432 h 27432"/>
              <a:gd name="connsiteX14" fmla="*/ 0 w 3931920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31920" h="27432" fill="none" extrusionOk="0">
                <a:moveTo>
                  <a:pt x="0" y="0"/>
                </a:moveTo>
                <a:cubicBezTo>
                  <a:pt x="245351" y="16874"/>
                  <a:pt x="509174" y="13736"/>
                  <a:pt x="733958" y="0"/>
                </a:cubicBezTo>
                <a:cubicBezTo>
                  <a:pt x="958742" y="-13736"/>
                  <a:pt x="1245406" y="-17215"/>
                  <a:pt x="1428598" y="0"/>
                </a:cubicBezTo>
                <a:cubicBezTo>
                  <a:pt x="1611790" y="17215"/>
                  <a:pt x="1930525" y="20562"/>
                  <a:pt x="2123237" y="0"/>
                </a:cubicBezTo>
                <a:cubicBezTo>
                  <a:pt x="2315949" y="-20562"/>
                  <a:pt x="2485508" y="11332"/>
                  <a:pt x="2660599" y="0"/>
                </a:cubicBezTo>
                <a:cubicBezTo>
                  <a:pt x="2835690" y="-11332"/>
                  <a:pt x="3075198" y="-14809"/>
                  <a:pt x="3237281" y="0"/>
                </a:cubicBezTo>
                <a:cubicBezTo>
                  <a:pt x="3399364" y="14809"/>
                  <a:pt x="3745084" y="-4992"/>
                  <a:pt x="3931920" y="0"/>
                </a:cubicBezTo>
                <a:cubicBezTo>
                  <a:pt x="3930963" y="8431"/>
                  <a:pt x="3931571" y="14612"/>
                  <a:pt x="3931920" y="27432"/>
                </a:cubicBezTo>
                <a:cubicBezTo>
                  <a:pt x="3765435" y="40792"/>
                  <a:pt x="3452398" y="38703"/>
                  <a:pt x="3276600" y="27432"/>
                </a:cubicBezTo>
                <a:cubicBezTo>
                  <a:pt x="3100802" y="16161"/>
                  <a:pt x="2914889" y="26998"/>
                  <a:pt x="2739238" y="27432"/>
                </a:cubicBezTo>
                <a:cubicBezTo>
                  <a:pt x="2563587" y="27866"/>
                  <a:pt x="2395484" y="39154"/>
                  <a:pt x="2201875" y="27432"/>
                </a:cubicBezTo>
                <a:cubicBezTo>
                  <a:pt x="2008266" y="15710"/>
                  <a:pt x="1781367" y="4899"/>
                  <a:pt x="1507236" y="27432"/>
                </a:cubicBezTo>
                <a:cubicBezTo>
                  <a:pt x="1233105" y="49965"/>
                  <a:pt x="1075495" y="47542"/>
                  <a:pt x="930554" y="27432"/>
                </a:cubicBezTo>
                <a:cubicBezTo>
                  <a:pt x="785613" y="7322"/>
                  <a:pt x="268930" y="30433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31920" h="27432" stroke="0" extrusionOk="0">
                <a:moveTo>
                  <a:pt x="0" y="0"/>
                </a:moveTo>
                <a:cubicBezTo>
                  <a:pt x="278269" y="4786"/>
                  <a:pt x="349028" y="-10422"/>
                  <a:pt x="616001" y="0"/>
                </a:cubicBezTo>
                <a:cubicBezTo>
                  <a:pt x="882974" y="10422"/>
                  <a:pt x="931617" y="-15515"/>
                  <a:pt x="1153363" y="0"/>
                </a:cubicBezTo>
                <a:cubicBezTo>
                  <a:pt x="1375109" y="15515"/>
                  <a:pt x="1704089" y="-3631"/>
                  <a:pt x="1887322" y="0"/>
                </a:cubicBezTo>
                <a:cubicBezTo>
                  <a:pt x="2070555" y="3631"/>
                  <a:pt x="2344155" y="2213"/>
                  <a:pt x="2503322" y="0"/>
                </a:cubicBezTo>
                <a:cubicBezTo>
                  <a:pt x="2662489" y="-2213"/>
                  <a:pt x="2976859" y="26691"/>
                  <a:pt x="3119323" y="0"/>
                </a:cubicBezTo>
                <a:cubicBezTo>
                  <a:pt x="3261787" y="-26691"/>
                  <a:pt x="3588171" y="-28651"/>
                  <a:pt x="3931920" y="0"/>
                </a:cubicBezTo>
                <a:cubicBezTo>
                  <a:pt x="3930565" y="9524"/>
                  <a:pt x="3930718" y="13975"/>
                  <a:pt x="3931920" y="27432"/>
                </a:cubicBezTo>
                <a:cubicBezTo>
                  <a:pt x="3664329" y="4021"/>
                  <a:pt x="3437686" y="14511"/>
                  <a:pt x="3276600" y="27432"/>
                </a:cubicBezTo>
                <a:cubicBezTo>
                  <a:pt x="3115514" y="40353"/>
                  <a:pt x="2913592" y="48967"/>
                  <a:pt x="2739238" y="27432"/>
                </a:cubicBezTo>
                <a:cubicBezTo>
                  <a:pt x="2564884" y="5897"/>
                  <a:pt x="2294049" y="39820"/>
                  <a:pt x="2083918" y="27432"/>
                </a:cubicBezTo>
                <a:cubicBezTo>
                  <a:pt x="1873787" y="15044"/>
                  <a:pt x="1718903" y="21388"/>
                  <a:pt x="1428598" y="27432"/>
                </a:cubicBezTo>
                <a:cubicBezTo>
                  <a:pt x="1138293" y="33476"/>
                  <a:pt x="952209" y="50441"/>
                  <a:pt x="812597" y="27432"/>
                </a:cubicBezTo>
                <a:cubicBezTo>
                  <a:pt x="672985" y="4423"/>
                  <a:pt x="305800" y="28240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rgbClr val="B85238"/>
          </a:solidFill>
          <a:ln w="38100" cap="rnd">
            <a:solidFill>
              <a:srgbClr val="B85238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36077-3CB6-C028-F7EF-C7BE660FA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ZA" sz="1800">
                <a:latin typeface="Arial" panose="020B0604020202020204" pitchFamily="34" charset="0"/>
                <a:cs typeface="Arial" panose="020B0604020202020204" pitchFamily="34" charset="0"/>
              </a:rPr>
              <a:t>Lino’s Pizzeria</a:t>
            </a:r>
          </a:p>
          <a:p>
            <a:pPr>
              <a:lnSpc>
                <a:spcPct val="100000"/>
              </a:lnSpc>
            </a:pPr>
            <a:r>
              <a:rPr lang="en-ZA" sz="1800">
                <a:latin typeface="Arial" panose="020B0604020202020204" pitchFamily="34" charset="0"/>
                <a:cs typeface="Arial" panose="020B0604020202020204" pitchFamily="34" charset="0"/>
              </a:rPr>
              <a:t>We boast the best pizzas in town. Try our spaghetti with </a:t>
            </a:r>
            <a:r>
              <a:rPr lang="en-ZA" sz="1800" err="1">
                <a:latin typeface="Arial" panose="020B0604020202020204" pitchFamily="34" charset="0"/>
                <a:cs typeface="Arial" panose="020B0604020202020204" pitchFamily="34" charset="0"/>
              </a:rPr>
              <a:t>mama’special</a:t>
            </a:r>
            <a:r>
              <a:rPr lang="en-ZA" sz="1800">
                <a:latin typeface="Arial" panose="020B0604020202020204" pitchFamily="34" charset="0"/>
                <a:cs typeface="Arial" panose="020B0604020202020204" pitchFamily="34" charset="0"/>
              </a:rPr>
              <a:t> sauce. Live bands on Saturday nights.</a:t>
            </a:r>
          </a:p>
          <a:p>
            <a:pPr>
              <a:lnSpc>
                <a:spcPct val="100000"/>
              </a:lnSpc>
            </a:pPr>
            <a:r>
              <a:rPr lang="en-ZA" sz="1800">
                <a:latin typeface="Arial" panose="020B0604020202020204" pitchFamily="34" charset="0"/>
                <a:cs typeface="Arial" panose="020B0604020202020204" pitchFamily="34" charset="0"/>
              </a:rPr>
              <a:t>Open 7 days a week from 2pm until 2am</a:t>
            </a:r>
          </a:p>
          <a:p>
            <a:pPr>
              <a:lnSpc>
                <a:spcPct val="100000"/>
              </a:lnSpc>
            </a:pPr>
            <a:r>
              <a:rPr lang="en-ZA" sz="1800">
                <a:latin typeface="Arial" panose="020B0604020202020204" pitchFamily="34" charset="0"/>
                <a:cs typeface="Arial" panose="020B0604020202020204" pitchFamily="34" charset="0"/>
              </a:rPr>
              <a:t>65 State Street</a:t>
            </a:r>
          </a:p>
          <a:p>
            <a:pPr>
              <a:lnSpc>
                <a:spcPct val="100000"/>
              </a:lnSpc>
            </a:pPr>
            <a:r>
              <a:rPr lang="en-ZA" sz="1800">
                <a:latin typeface="Arial" panose="020B0604020202020204" pitchFamily="34" charset="0"/>
                <a:cs typeface="Arial" panose="020B0604020202020204" pitchFamily="34" charset="0"/>
              </a:rPr>
              <a:t>877 5432</a:t>
            </a:r>
          </a:p>
        </p:txBody>
      </p:sp>
      <p:pic>
        <p:nvPicPr>
          <p:cNvPr id="5" name="Picture 4" descr="A picture containing building, outdoor, chair, living&#10;&#10;Description automatically generated">
            <a:extLst>
              <a:ext uri="{FF2B5EF4-FFF2-40B4-BE49-F238E27FC236}">
                <a16:creationId xmlns:a16="http://schemas.microsoft.com/office/drawing/2014/main" id="{5AB3C79D-9806-962F-6DA4-75CFA7CE3A7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24" r="16723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96473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24558C-30C7-19D0-41AA-A538E0B25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ZA" sz="6600"/>
              <a:t>The Irish Rose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093" y="2563839"/>
            <a:ext cx="3931920" cy="27432"/>
          </a:xfrm>
          <a:custGeom>
            <a:avLst/>
            <a:gdLst>
              <a:gd name="connsiteX0" fmla="*/ 0 w 3931920"/>
              <a:gd name="connsiteY0" fmla="*/ 0 h 27432"/>
              <a:gd name="connsiteX1" fmla="*/ 733958 w 3931920"/>
              <a:gd name="connsiteY1" fmla="*/ 0 h 27432"/>
              <a:gd name="connsiteX2" fmla="*/ 1428598 w 3931920"/>
              <a:gd name="connsiteY2" fmla="*/ 0 h 27432"/>
              <a:gd name="connsiteX3" fmla="*/ 2123237 w 3931920"/>
              <a:gd name="connsiteY3" fmla="*/ 0 h 27432"/>
              <a:gd name="connsiteX4" fmla="*/ 2660599 w 3931920"/>
              <a:gd name="connsiteY4" fmla="*/ 0 h 27432"/>
              <a:gd name="connsiteX5" fmla="*/ 3237281 w 3931920"/>
              <a:gd name="connsiteY5" fmla="*/ 0 h 27432"/>
              <a:gd name="connsiteX6" fmla="*/ 3931920 w 3931920"/>
              <a:gd name="connsiteY6" fmla="*/ 0 h 27432"/>
              <a:gd name="connsiteX7" fmla="*/ 3931920 w 3931920"/>
              <a:gd name="connsiteY7" fmla="*/ 27432 h 27432"/>
              <a:gd name="connsiteX8" fmla="*/ 3276600 w 3931920"/>
              <a:gd name="connsiteY8" fmla="*/ 27432 h 27432"/>
              <a:gd name="connsiteX9" fmla="*/ 2739238 w 3931920"/>
              <a:gd name="connsiteY9" fmla="*/ 27432 h 27432"/>
              <a:gd name="connsiteX10" fmla="*/ 2201875 w 3931920"/>
              <a:gd name="connsiteY10" fmla="*/ 27432 h 27432"/>
              <a:gd name="connsiteX11" fmla="*/ 1507236 w 3931920"/>
              <a:gd name="connsiteY11" fmla="*/ 27432 h 27432"/>
              <a:gd name="connsiteX12" fmla="*/ 930554 w 3931920"/>
              <a:gd name="connsiteY12" fmla="*/ 27432 h 27432"/>
              <a:gd name="connsiteX13" fmla="*/ 0 w 3931920"/>
              <a:gd name="connsiteY13" fmla="*/ 27432 h 27432"/>
              <a:gd name="connsiteX14" fmla="*/ 0 w 3931920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31920" h="27432" fill="none" extrusionOk="0">
                <a:moveTo>
                  <a:pt x="0" y="0"/>
                </a:moveTo>
                <a:cubicBezTo>
                  <a:pt x="245351" y="16874"/>
                  <a:pt x="509174" y="13736"/>
                  <a:pt x="733958" y="0"/>
                </a:cubicBezTo>
                <a:cubicBezTo>
                  <a:pt x="958742" y="-13736"/>
                  <a:pt x="1245406" y="-17215"/>
                  <a:pt x="1428598" y="0"/>
                </a:cubicBezTo>
                <a:cubicBezTo>
                  <a:pt x="1611790" y="17215"/>
                  <a:pt x="1930525" y="20562"/>
                  <a:pt x="2123237" y="0"/>
                </a:cubicBezTo>
                <a:cubicBezTo>
                  <a:pt x="2315949" y="-20562"/>
                  <a:pt x="2485508" y="11332"/>
                  <a:pt x="2660599" y="0"/>
                </a:cubicBezTo>
                <a:cubicBezTo>
                  <a:pt x="2835690" y="-11332"/>
                  <a:pt x="3075198" y="-14809"/>
                  <a:pt x="3237281" y="0"/>
                </a:cubicBezTo>
                <a:cubicBezTo>
                  <a:pt x="3399364" y="14809"/>
                  <a:pt x="3745084" y="-4992"/>
                  <a:pt x="3931920" y="0"/>
                </a:cubicBezTo>
                <a:cubicBezTo>
                  <a:pt x="3930963" y="8431"/>
                  <a:pt x="3931571" y="14612"/>
                  <a:pt x="3931920" y="27432"/>
                </a:cubicBezTo>
                <a:cubicBezTo>
                  <a:pt x="3765435" y="40792"/>
                  <a:pt x="3452398" y="38703"/>
                  <a:pt x="3276600" y="27432"/>
                </a:cubicBezTo>
                <a:cubicBezTo>
                  <a:pt x="3100802" y="16161"/>
                  <a:pt x="2914889" y="26998"/>
                  <a:pt x="2739238" y="27432"/>
                </a:cubicBezTo>
                <a:cubicBezTo>
                  <a:pt x="2563587" y="27866"/>
                  <a:pt x="2395484" y="39154"/>
                  <a:pt x="2201875" y="27432"/>
                </a:cubicBezTo>
                <a:cubicBezTo>
                  <a:pt x="2008266" y="15710"/>
                  <a:pt x="1781367" y="4899"/>
                  <a:pt x="1507236" y="27432"/>
                </a:cubicBezTo>
                <a:cubicBezTo>
                  <a:pt x="1233105" y="49965"/>
                  <a:pt x="1075495" y="47542"/>
                  <a:pt x="930554" y="27432"/>
                </a:cubicBezTo>
                <a:cubicBezTo>
                  <a:pt x="785613" y="7322"/>
                  <a:pt x="268930" y="30433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31920" h="27432" stroke="0" extrusionOk="0">
                <a:moveTo>
                  <a:pt x="0" y="0"/>
                </a:moveTo>
                <a:cubicBezTo>
                  <a:pt x="278269" y="4786"/>
                  <a:pt x="349028" y="-10422"/>
                  <a:pt x="616001" y="0"/>
                </a:cubicBezTo>
                <a:cubicBezTo>
                  <a:pt x="882974" y="10422"/>
                  <a:pt x="931617" y="-15515"/>
                  <a:pt x="1153363" y="0"/>
                </a:cubicBezTo>
                <a:cubicBezTo>
                  <a:pt x="1375109" y="15515"/>
                  <a:pt x="1704089" y="-3631"/>
                  <a:pt x="1887322" y="0"/>
                </a:cubicBezTo>
                <a:cubicBezTo>
                  <a:pt x="2070555" y="3631"/>
                  <a:pt x="2344155" y="2213"/>
                  <a:pt x="2503322" y="0"/>
                </a:cubicBezTo>
                <a:cubicBezTo>
                  <a:pt x="2662489" y="-2213"/>
                  <a:pt x="2976859" y="26691"/>
                  <a:pt x="3119323" y="0"/>
                </a:cubicBezTo>
                <a:cubicBezTo>
                  <a:pt x="3261787" y="-26691"/>
                  <a:pt x="3588171" y="-28651"/>
                  <a:pt x="3931920" y="0"/>
                </a:cubicBezTo>
                <a:cubicBezTo>
                  <a:pt x="3930565" y="9524"/>
                  <a:pt x="3930718" y="13975"/>
                  <a:pt x="3931920" y="27432"/>
                </a:cubicBezTo>
                <a:cubicBezTo>
                  <a:pt x="3664329" y="4021"/>
                  <a:pt x="3437686" y="14511"/>
                  <a:pt x="3276600" y="27432"/>
                </a:cubicBezTo>
                <a:cubicBezTo>
                  <a:pt x="3115514" y="40353"/>
                  <a:pt x="2913592" y="48967"/>
                  <a:pt x="2739238" y="27432"/>
                </a:cubicBezTo>
                <a:cubicBezTo>
                  <a:pt x="2564884" y="5897"/>
                  <a:pt x="2294049" y="39820"/>
                  <a:pt x="2083918" y="27432"/>
                </a:cubicBezTo>
                <a:cubicBezTo>
                  <a:pt x="1873787" y="15044"/>
                  <a:pt x="1718903" y="21388"/>
                  <a:pt x="1428598" y="27432"/>
                </a:cubicBezTo>
                <a:cubicBezTo>
                  <a:pt x="1138293" y="33476"/>
                  <a:pt x="952209" y="50441"/>
                  <a:pt x="812597" y="27432"/>
                </a:cubicBezTo>
                <a:cubicBezTo>
                  <a:pt x="672985" y="4423"/>
                  <a:pt x="305800" y="28240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rgbClr val="78D7E5"/>
          </a:solidFill>
          <a:ln w="38100" cap="rnd">
            <a:solidFill>
              <a:srgbClr val="78D7E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85FC6-48DE-C5EB-D89D-2D053D03B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Fine Dining at its Best. Steaks and seafood. Let us prepare your perfect dining experiences you sip on our finest wines. Irish Draught beers and Irish Whiskey on the shelf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Open Tuesday – Saturday . 5pm until 2am. Reservations only.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962 Market Street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987 1789</a:t>
            </a:r>
          </a:p>
        </p:txBody>
      </p:sp>
      <p:pic>
        <p:nvPicPr>
          <p:cNvPr id="5" name="Picture 4" descr="A plate of food and wine&#10;&#10;Description automatically generated with low confidence">
            <a:extLst>
              <a:ext uri="{FF2B5EF4-FFF2-40B4-BE49-F238E27FC236}">
                <a16:creationId xmlns:a16="http://schemas.microsoft.com/office/drawing/2014/main" id="{4B4C654F-8E88-DD0F-7BE2-5E77B6A3861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1818" r="2148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0EDFCF-40BE-60C1-644E-43638C3A4689}"/>
              </a:ext>
            </a:extLst>
          </p:cNvPr>
          <p:cNvSpPr txBox="1"/>
          <p:nvPr/>
        </p:nvSpPr>
        <p:spPr>
          <a:xfrm>
            <a:off x="10867599" y="6657945"/>
            <a:ext cx="1324401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ZA" sz="700">
                <a:solidFill>
                  <a:srgbClr val="FFFFFF"/>
                </a:solidFill>
                <a:hlinkClick r:id="rId3" tooltip="https://www.flickr.com/photos/south-african-tourism/2051443890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ZA" sz="700">
                <a:solidFill>
                  <a:srgbClr val="FFFFFF"/>
                </a:solidFill>
              </a:rPr>
              <a:t> by Unknown Author is licensed under </a:t>
            </a:r>
            <a:r>
              <a:rPr lang="en-ZA" sz="700">
                <a:solidFill>
                  <a:srgbClr val="FFFFFF"/>
                </a:solidFill>
                <a:hlinkClick r:id="rId4" tooltip="https://creativecommons.org/licenses/by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</a:t>
            </a:r>
            <a:endParaRPr lang="en-ZA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552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F0094-BF5C-2BAA-F0E8-D2788B8F1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Comprehension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86255-B1F3-B3CA-DBAA-9ADBAAE6E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What’s the name of the Italian restaurant?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Are any of these places open 24 hours?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restaurant requires a reservation?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Which restaurant serves pasta?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does Lino’s boast?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day is Chen’s closed?	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kind of alcoholic beverages does the Irish Rose have?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358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F1EF-52B7-6A67-6B6F-850EA752B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FD3B1-DBD8-1DA4-4865-2A3F9F104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	Which of the 3 restaurants would you prefer to try? Why?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	Which one would you least like to try? Why?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	If you travelled to Europe what kind of utensils do the people in Europe use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	What food would you like to try?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	If you travelled to China what kind of food would you like to try?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         What type of utensils do people from China use?</a:t>
            </a:r>
          </a:p>
          <a:p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	If you moved overseas, would you cook at home or eat out?</a:t>
            </a:r>
          </a:p>
          <a:p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102040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603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Modern Love</vt:lpstr>
      <vt:lpstr>The Hand</vt:lpstr>
      <vt:lpstr>SketchyVTI</vt:lpstr>
      <vt:lpstr>Restaurants and Eating Out</vt:lpstr>
      <vt:lpstr>Vocabulary</vt:lpstr>
      <vt:lpstr>Vocabulary</vt:lpstr>
      <vt:lpstr>Warm-up</vt:lpstr>
      <vt:lpstr>Chen Chow Mein</vt:lpstr>
      <vt:lpstr>Lino’s Pizzeria</vt:lpstr>
      <vt:lpstr>The Irish Rose</vt:lpstr>
      <vt:lpstr>Comprehension Questions</vt:lpstr>
      <vt:lpstr>Discussion</vt:lpstr>
      <vt:lpstr>Wrap 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Restaurants and Eating Out</dc:title>
  <dc:creator>Thanusha Nagiah</dc:creator>
  <cp:lastModifiedBy>Thanusha Nagiah</cp:lastModifiedBy>
  <cp:revision>1</cp:revision>
  <dcterms:created xsi:type="dcterms:W3CDTF">2022-08-31T07:35:44Z</dcterms:created>
  <dcterms:modified xsi:type="dcterms:W3CDTF">2022-08-31T10:09:19Z</dcterms:modified>
</cp:coreProperties>
</file>