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4FA4F-7214-BD37-8194-44EF454ED1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C98824-B55D-9026-5739-F72C1C548A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FA4657-CFB6-ACBD-4C58-F250786A3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DF422-35FA-4805-A099-39809EAA14C0}" type="datetimeFigureOut">
              <a:rPr lang="en-PH" smtClean="0"/>
              <a:t>31/07/2025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9C3507-F6A0-588B-B3E9-D73F39109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C9FF2-F2A0-5027-0B3F-FDE44D8DC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39D1-312C-42D0-BA97-FC37989FFA9E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943859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1E786-370E-8603-CB22-519BC0E5C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C11B01-8313-7701-DB2B-18C70C54E4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E1F23-EED2-BADD-1913-348C50E3F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DF422-35FA-4805-A099-39809EAA14C0}" type="datetimeFigureOut">
              <a:rPr lang="en-PH" smtClean="0"/>
              <a:t>31/07/2025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B2AB1B-1169-C097-54C7-91B9830CA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B36718-8D3C-EF93-FAAD-96226A4A8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39D1-312C-42D0-BA97-FC37989FFA9E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46979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2A935D-F941-8AC6-9B90-7B67B70684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078481-A20B-694F-3335-52E002EC91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C1E663-F16A-740F-7263-C6132F20A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DF422-35FA-4805-A099-39809EAA14C0}" type="datetimeFigureOut">
              <a:rPr lang="en-PH" smtClean="0"/>
              <a:t>31/07/2025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FC58F2-C368-DB80-8A40-8B85EE4DF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94C20-32A9-2C85-1974-7F28E4F47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39D1-312C-42D0-BA97-FC37989FFA9E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78207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28CD0-060F-CF3D-4B63-C7BF2F742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38183-4233-C0F5-F570-31446CA962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D1F1F-776A-050B-19CB-8003C9AA0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DF422-35FA-4805-A099-39809EAA14C0}" type="datetimeFigureOut">
              <a:rPr lang="en-PH" smtClean="0"/>
              <a:t>31/07/2025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51926-C339-A4FB-CB9D-8077CE86B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4FBA59-495A-D8B3-A352-8055A6F54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39D1-312C-42D0-BA97-FC37989FFA9E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538422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8CB7A-5964-6608-CC3B-A52369F4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05C05C-5DD0-C964-12A4-5225D3C77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1C467-29AA-3B6B-4AF4-84AB089ED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DF422-35FA-4805-A099-39809EAA14C0}" type="datetimeFigureOut">
              <a:rPr lang="en-PH" smtClean="0"/>
              <a:t>31/07/2025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D30CD-D9C7-8F9F-5954-CD782059A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7B83E-F92F-9569-BE1E-58AB8B201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39D1-312C-42D0-BA97-FC37989FFA9E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257558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583E0-AD5E-6955-25D2-7E1B8A2E4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F5FEC-9492-94FF-DA02-AF759C80F1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A6A5AD-1951-9E88-9674-488D73BE45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5FB653-1BE1-C233-12B5-A8524CB0C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DF422-35FA-4805-A099-39809EAA14C0}" type="datetimeFigureOut">
              <a:rPr lang="en-PH" smtClean="0"/>
              <a:t>31/07/2025</a:t>
            </a:fld>
            <a:endParaRPr lang="en-P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FB16D2-9DB6-D80E-762E-8C501F052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0D3D4B-8F08-1B6D-60E2-33612D6D5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39D1-312C-42D0-BA97-FC37989FFA9E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019535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500D8-0B98-E19F-6BD9-D6C3CE692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85C384-41A7-F5AE-072B-B8EF18077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95071A-2930-1DB3-56B4-1DF7409369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31A4DB-7D48-35FB-0058-2F2B1847CF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813B72-10A2-2EB9-18EF-0E456D0318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53593D-DFD8-8C85-2CCD-7E813BD88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DF422-35FA-4805-A099-39809EAA14C0}" type="datetimeFigureOut">
              <a:rPr lang="en-PH" smtClean="0"/>
              <a:t>31/07/2025</a:t>
            </a:fld>
            <a:endParaRPr lang="en-P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D61681-5D60-7F3E-E523-45BC926AF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67F884-4F07-693A-9D7D-826724B17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39D1-312C-42D0-BA97-FC37989FFA9E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668619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A8790-986C-870B-3CB8-EEF54A07D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CB4CC1-3027-7222-AB87-2996CABAE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DF422-35FA-4805-A099-39809EAA14C0}" type="datetimeFigureOut">
              <a:rPr lang="en-PH" smtClean="0"/>
              <a:t>31/07/2025</a:t>
            </a:fld>
            <a:endParaRPr lang="en-P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094C92-3569-E220-EC41-5B0128335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310E41-5BE1-3685-3F73-20403BB54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39D1-312C-42D0-BA97-FC37989FFA9E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223886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2910D8-AD57-5238-85BD-8DFEB5BC7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DF422-35FA-4805-A099-39809EAA14C0}" type="datetimeFigureOut">
              <a:rPr lang="en-PH" smtClean="0"/>
              <a:t>31/07/2025</a:t>
            </a:fld>
            <a:endParaRPr lang="en-P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FE5CFD-831C-06A9-F2F8-A4E1CBB6C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3D3C9F-AAA4-0F5C-75A7-117273392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39D1-312C-42D0-BA97-FC37989FFA9E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06581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4114F-8283-4094-BC38-CD724193D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5AE03-6160-0877-C0E4-142C76544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A3687E-F5E2-D1B8-609E-9A6670A17C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0F465D-DD26-683C-1B97-E1E8782E5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DF422-35FA-4805-A099-39809EAA14C0}" type="datetimeFigureOut">
              <a:rPr lang="en-PH" smtClean="0"/>
              <a:t>31/07/2025</a:t>
            </a:fld>
            <a:endParaRPr lang="en-P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7C0E7-1A77-FE48-B7DA-9A5C18856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49473-8118-DFA6-26A8-0412701F5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39D1-312C-42D0-BA97-FC37989FFA9E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3746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530BC-262E-C03E-26AE-256C9B042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E95C09-4D6D-8ABD-7DA1-0865C3965E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D744F8-8CA9-1E65-5B47-016F3DBE09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3798F9-6BBC-F1CB-5F6F-98F034B02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DF422-35FA-4805-A099-39809EAA14C0}" type="datetimeFigureOut">
              <a:rPr lang="en-PH" smtClean="0"/>
              <a:t>31/07/2025</a:t>
            </a:fld>
            <a:endParaRPr lang="en-P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7B7F50-234D-1ADC-AFE7-A02B4AC01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4B3F20-1D16-7D0C-2AA6-63E0A7E44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39D1-312C-42D0-BA97-FC37989FFA9E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08876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CE2082-055D-3163-86E2-5298C5314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285C6B-CD9D-131C-93FD-F2262170F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48C94-356D-8E32-2FAB-47B196BB61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9DF422-35FA-4805-A099-39809EAA14C0}" type="datetimeFigureOut">
              <a:rPr lang="en-PH" smtClean="0"/>
              <a:t>31/07/2025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5A19E-F31F-F250-4C04-58A2055AF4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52285-34CD-F923-C350-EFDCFCC9B4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5739D1-312C-42D0-BA97-FC37989FFA9E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03455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39DA29D-89FE-6D26-DF4E-10192DB1180B}"/>
              </a:ext>
            </a:extLst>
          </p:cNvPr>
          <p:cNvSpPr txBox="1"/>
          <p:nvPr/>
        </p:nvSpPr>
        <p:spPr>
          <a:xfrm>
            <a:off x="374469" y="494603"/>
            <a:ext cx="1085958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PH" dirty="0"/>
              <a:t> </a:t>
            </a:r>
            <a:r>
              <a:rPr lang="en-PH" sz="7200" b="1" dirty="0"/>
              <a:t>Mendelian Inheritance</a:t>
            </a:r>
          </a:p>
          <a:p>
            <a:r>
              <a:rPr lang="en-PH" sz="7200" b="1" dirty="0"/>
              <a:t> </a:t>
            </a:r>
            <a:endParaRPr lang="en-PH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68604E2-8F54-F7AD-02B5-EF285FE835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943" y="1777879"/>
            <a:ext cx="10202699" cy="48181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89418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9541BC-1224-2D74-1C68-58CDD5B2A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CA3ADD-32A4-BFF8-919D-4DF6B65D2682}"/>
              </a:ext>
            </a:extLst>
          </p:cNvPr>
          <p:cNvSpPr txBox="1"/>
          <p:nvPr/>
        </p:nvSpPr>
        <p:spPr>
          <a:xfrm>
            <a:off x="374469" y="494603"/>
            <a:ext cx="1085958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PH" dirty="0"/>
              <a:t> </a:t>
            </a:r>
            <a:r>
              <a:rPr lang="en-PH" sz="7200" b="1" dirty="0"/>
              <a:t>Mendelian Inheritance</a:t>
            </a:r>
          </a:p>
          <a:p>
            <a:r>
              <a:rPr lang="en-PH" sz="7200" b="1" dirty="0"/>
              <a:t> </a:t>
            </a:r>
            <a:endParaRPr lang="en-PH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37BBC24-ED3B-106A-9452-C664274732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268" y="1952333"/>
            <a:ext cx="10859588" cy="420548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24736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DB007-6194-AE57-3263-39BFEAB37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18" y="1440588"/>
            <a:ext cx="10848703" cy="1325563"/>
          </a:xfrm>
        </p:spPr>
        <p:txBody>
          <a:bodyPr>
            <a:noAutofit/>
          </a:bodyPr>
          <a:lstStyle/>
          <a:p>
            <a:r>
              <a:rPr lang="en-PH" sz="72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</a:rPr>
              <a:t>Mendel’s Law of </a:t>
            </a:r>
            <a:r>
              <a:rPr lang="en-PH" sz="66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</a:rPr>
              <a:t>Dominance and </a:t>
            </a:r>
            <a:r>
              <a:rPr lang="en-PH" sz="6600" b="1" dirty="0" err="1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</a:rPr>
              <a:t>Recessiveness</a:t>
            </a:r>
            <a:br>
              <a:rPr lang="en-PH" sz="7200" b="1" dirty="0"/>
            </a:br>
            <a:br>
              <a:rPr lang="en-PH" sz="7200" b="1" dirty="0"/>
            </a:br>
            <a:endParaRPr lang="en-PH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CA3EE-69E6-19FD-6532-715340939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870" y="2295888"/>
            <a:ext cx="10515600" cy="4351338"/>
          </a:xfr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PH" sz="4000" b="1" dirty="0"/>
              <a:t>Who was Gregor Mendel?</a:t>
            </a:r>
          </a:p>
          <a:p>
            <a:pPr marL="0" indent="0">
              <a:buNone/>
            </a:pPr>
            <a:r>
              <a:rPr lang="en-PH" sz="4000" dirty="0"/>
              <a:t>Gregor Mendel, the “Father of Genetics,” studied how traits are inherited in pea plants. Through his experiments, he formulated key principles of heredity, including the </a:t>
            </a:r>
            <a:r>
              <a:rPr lang="en-PH" sz="4000" b="1" dirty="0"/>
              <a:t>Law of Dominance and </a:t>
            </a:r>
            <a:r>
              <a:rPr lang="en-PH" sz="4000" b="1" dirty="0" err="1"/>
              <a:t>Recessiveness</a:t>
            </a:r>
            <a:r>
              <a:rPr lang="en-PH" sz="4000" dirty="0"/>
              <a:t>.</a:t>
            </a:r>
          </a:p>
          <a:p>
            <a:pPr marL="0" indent="0">
              <a:buNone/>
            </a:pP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4187755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30BDB-8A4E-AD3B-D905-BF74B1D98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B7B30-2278-85E1-05DE-3D0C56C14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18" y="1440588"/>
            <a:ext cx="10848703" cy="1325563"/>
          </a:xfrm>
        </p:spPr>
        <p:txBody>
          <a:bodyPr>
            <a:noAutofit/>
          </a:bodyPr>
          <a:lstStyle/>
          <a:p>
            <a:r>
              <a:rPr lang="en-PH" sz="72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</a:rPr>
              <a:t>The Law of Dominance and </a:t>
            </a:r>
            <a:r>
              <a:rPr lang="en-PH" sz="7200" b="1" dirty="0" err="1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</a:rPr>
              <a:t>Recessiveness</a:t>
            </a:r>
            <a:r>
              <a:rPr lang="en-PH" sz="72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</a:rPr>
              <a:t>?</a:t>
            </a:r>
            <a:br>
              <a:rPr lang="en-PH" sz="7200" b="1" dirty="0"/>
            </a:br>
            <a:br>
              <a:rPr lang="en-PH" sz="7200" b="1" dirty="0"/>
            </a:br>
            <a:endParaRPr lang="en-PH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96F957-8B81-7C8C-DEA0-CF5101A24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870" y="2295888"/>
            <a:ext cx="10515600" cy="4351338"/>
          </a:xfr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PH" sz="4000" dirty="0"/>
              <a:t>When an organism has two different alleles for a trait, one allele (the dominant) can mask the expression of the other (the recessive).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PH" sz="4000" dirty="0"/>
              <a:t>This means that the dominant trait appears in the organism’s physical appearance (phenotype).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PH" sz="4000" dirty="0"/>
              <a:t>The recessive trait is hidden unless the organism inherits two copies of the recessive allele.</a:t>
            </a: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2173107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126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Wingdings</vt:lpstr>
      <vt:lpstr>Office Theme</vt:lpstr>
      <vt:lpstr>PowerPoint Presentation</vt:lpstr>
      <vt:lpstr>PowerPoint Presentation</vt:lpstr>
      <vt:lpstr>Mendel’s Law of Dominance and Recessiveness  </vt:lpstr>
      <vt:lpstr>The Law of Dominance and Recessiveness?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Anne Cabrela</dc:creator>
  <cp:lastModifiedBy>Julie Anne Cabrela</cp:lastModifiedBy>
  <cp:revision>2</cp:revision>
  <dcterms:created xsi:type="dcterms:W3CDTF">2025-07-31T08:44:31Z</dcterms:created>
  <dcterms:modified xsi:type="dcterms:W3CDTF">2025-07-31T09:11:28Z</dcterms:modified>
</cp:coreProperties>
</file>