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83" r:id="rId4"/>
    <p:sldId id="304" r:id="rId5"/>
    <p:sldId id="302" r:id="rId6"/>
    <p:sldId id="303" r:id="rId7"/>
    <p:sldId id="305" r:id="rId8"/>
    <p:sldId id="311" r:id="rId9"/>
    <p:sldId id="306" r:id="rId10"/>
    <p:sldId id="307" r:id="rId11"/>
    <p:sldId id="310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F43747-FC78-8448-ABD2-DADD6E50AB7E}">
          <p14:sldIdLst>
            <p14:sldId id="259"/>
            <p14:sldId id="258"/>
            <p14:sldId id="283"/>
            <p14:sldId id="304"/>
            <p14:sldId id="302"/>
            <p14:sldId id="303"/>
            <p14:sldId id="305"/>
            <p14:sldId id="311"/>
            <p14:sldId id="306"/>
            <p14:sldId id="307"/>
            <p14:sldId id="310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9" autoAdjust="0"/>
    <p:restoredTop sz="99589" autoAdjust="0"/>
  </p:normalViewPr>
  <p:slideViewPr>
    <p:cSldViewPr snapToGrid="0" snapToObjects="1">
      <p:cViewPr varScale="1">
        <p:scale>
          <a:sx n="110" d="100"/>
          <a:sy n="110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666C-D2AF-574E-BBC2-18E58E9DD42E}" type="datetimeFigureOut">
              <a:rPr lang="en-US" smtClean="0"/>
              <a:t>15.08.24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026B-449F-FC47-B996-69B23551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5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666C-D2AF-574E-BBC2-18E58E9DD42E}" type="datetimeFigureOut">
              <a:rPr lang="en-US" smtClean="0"/>
              <a:t>15.08.24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026B-449F-FC47-B996-69B23551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666C-D2AF-574E-BBC2-18E58E9DD42E}" type="datetimeFigureOut">
              <a:rPr lang="en-US" smtClean="0"/>
              <a:t>15.08.24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026B-449F-FC47-B996-69B23551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1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666C-D2AF-574E-BBC2-18E58E9DD42E}" type="datetimeFigureOut">
              <a:rPr lang="en-US" smtClean="0"/>
              <a:t>15.08.24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026B-449F-FC47-B996-69B23551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9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666C-D2AF-574E-BBC2-18E58E9DD42E}" type="datetimeFigureOut">
              <a:rPr lang="en-US" smtClean="0"/>
              <a:t>15.08.24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026B-449F-FC47-B996-69B23551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3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666C-D2AF-574E-BBC2-18E58E9DD42E}" type="datetimeFigureOut">
              <a:rPr lang="en-US" smtClean="0"/>
              <a:t>15.08.24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026B-449F-FC47-B996-69B23551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666C-D2AF-574E-BBC2-18E58E9DD42E}" type="datetimeFigureOut">
              <a:rPr lang="en-US" smtClean="0"/>
              <a:t>15.08.24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026B-449F-FC47-B996-69B23551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666C-D2AF-574E-BBC2-18E58E9DD42E}" type="datetimeFigureOut">
              <a:rPr lang="en-US" smtClean="0"/>
              <a:t>15.08.24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026B-449F-FC47-B996-69B23551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666C-D2AF-574E-BBC2-18E58E9DD42E}" type="datetimeFigureOut">
              <a:rPr lang="en-US" smtClean="0"/>
              <a:t>15.08.24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026B-449F-FC47-B996-69B23551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5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666C-D2AF-574E-BBC2-18E58E9DD42E}" type="datetimeFigureOut">
              <a:rPr lang="en-US" smtClean="0"/>
              <a:t>15.08.24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026B-449F-FC47-B996-69B23551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666C-D2AF-574E-BBC2-18E58E9DD42E}" type="datetimeFigureOut">
              <a:rPr lang="en-US" smtClean="0"/>
              <a:t>15.08.24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026B-449F-FC47-B996-69B23551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5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9666C-D2AF-574E-BBC2-18E58E9DD42E}" type="datetimeFigureOut">
              <a:rPr lang="en-US" smtClean="0"/>
              <a:t>15.08.24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026B-449F-FC47-B996-69B23551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768907"/>
            <a:ext cx="8229600" cy="1401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Understanding the </a:t>
            </a:r>
            <a:r>
              <a:rPr lang="en-US" b="1" dirty="0" smtClean="0"/>
              <a:t>Future</a:t>
            </a:r>
            <a:r>
              <a:rPr lang="en-US" dirty="0" smtClean="0"/>
              <a:t> </a:t>
            </a:r>
            <a:r>
              <a:rPr lang="en-US" b="1" dirty="0" smtClean="0"/>
              <a:t>Continuous </a:t>
            </a:r>
            <a:r>
              <a:rPr lang="en-US" dirty="0" smtClean="0"/>
              <a:t>Tense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1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rzut ekranu 2024-04-10 o 20.38.4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98" y="0"/>
            <a:ext cx="7366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7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985" y="567570"/>
            <a:ext cx="68895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Difference between ‘island’ and ‘Iceland’.</a:t>
            </a:r>
          </a:p>
          <a:p>
            <a:endParaRPr lang="en-US" sz="3200" dirty="0"/>
          </a:p>
          <a:p>
            <a:r>
              <a:rPr lang="en-US" sz="3200" i="1" dirty="0" smtClean="0"/>
              <a:t>island</a:t>
            </a:r>
            <a:r>
              <a:rPr lang="en-US" sz="3200" dirty="0" smtClean="0"/>
              <a:t> (a piece of land) –</a:t>
            </a:r>
          </a:p>
          <a:p>
            <a:r>
              <a:rPr lang="en-US" sz="2800" dirty="0" smtClean="0"/>
              <a:t>the ‘s’ is silent.  </a:t>
            </a:r>
            <a:r>
              <a:rPr lang="en-US" sz="3200" dirty="0" smtClean="0"/>
              <a:t>		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i="1" dirty="0" smtClean="0"/>
              <a:t>Iceland</a:t>
            </a:r>
            <a:r>
              <a:rPr lang="en-US" sz="3200" dirty="0" smtClean="0"/>
              <a:t> (the country) –</a:t>
            </a:r>
          </a:p>
          <a:p>
            <a:r>
              <a:rPr lang="en-US" sz="2800" dirty="0" smtClean="0"/>
              <a:t>the same pronunciation like: ice, ice cream etc. </a:t>
            </a:r>
            <a:endParaRPr lang="en-US" sz="2800" dirty="0"/>
          </a:p>
          <a:p>
            <a:endParaRPr lang="en-US" sz="3200" dirty="0"/>
          </a:p>
        </p:txBody>
      </p:sp>
      <p:pic>
        <p:nvPicPr>
          <p:cNvPr id="3" name="Picture 2" descr="Zrzut ekranu 2024-04-30 o 11.41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319" y="2121182"/>
            <a:ext cx="1627107" cy="492414"/>
          </a:xfrm>
          <a:prstGeom prst="rect">
            <a:avLst/>
          </a:prstGeom>
        </p:spPr>
      </p:pic>
      <p:pic>
        <p:nvPicPr>
          <p:cNvPr id="4" name="Picture 3" descr="Zrzut ekranu 2024-04-30 o 11.43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733" y="3971637"/>
            <a:ext cx="1829539" cy="5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0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09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rzut ekranu 2024-04-10 o 19.3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2417" y="840158"/>
            <a:ext cx="12149246" cy="40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1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rzut ekranu 2024-04-10 o 19.57.4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53" y="0"/>
            <a:ext cx="8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0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rzut ekranu 2024-04-10 o 20.02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1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808" y="956017"/>
            <a:ext cx="6150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State verbs (again!)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385454" y="2690091"/>
            <a:ext cx="59691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trike="sngStrike" dirty="0" smtClean="0"/>
              <a:t>In the meeting we </a:t>
            </a:r>
            <a:r>
              <a:rPr lang="en-US" sz="4400" strike="sngStrike" dirty="0" smtClean="0">
                <a:solidFill>
                  <a:srgbClr val="FF0000"/>
                </a:solidFill>
              </a:rPr>
              <a:t>will be </a:t>
            </a:r>
          </a:p>
          <a:p>
            <a:r>
              <a:rPr lang="en-US" sz="4400" strike="sngStrike" dirty="0" smtClean="0">
                <a:solidFill>
                  <a:srgbClr val="FF0000"/>
                </a:solidFill>
              </a:rPr>
              <a:t>agreeing</a:t>
            </a:r>
            <a:r>
              <a:rPr lang="en-US" sz="4400" strike="sngStrike" dirty="0" smtClean="0"/>
              <a:t> with each other</a:t>
            </a:r>
            <a:endParaRPr lang="en-US" sz="4400" strike="sngStrike" dirty="0"/>
          </a:p>
        </p:txBody>
      </p:sp>
    </p:spTree>
    <p:extLst>
      <p:ext uri="{BB962C8B-B14F-4D97-AF65-F5344CB8AC3E}">
        <p14:creationId xmlns:p14="http://schemas.microsoft.com/office/powerpoint/2010/main" val="31712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686" y="5079735"/>
            <a:ext cx="8300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 won’t invite him to my house ever again.</a:t>
            </a:r>
          </a:p>
          <a:p>
            <a:r>
              <a:rPr lang="en-US" sz="3600" dirty="0" smtClean="0"/>
              <a:t>Also correct, but slightly different meaning. 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99686" y="255478"/>
            <a:ext cx="964240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4400" dirty="0" smtClean="0"/>
              <a:t>			negative + again </a:t>
            </a:r>
          </a:p>
          <a:p>
            <a:endParaRPr lang="en-US" sz="4400" dirty="0" smtClean="0"/>
          </a:p>
          <a:p>
            <a:r>
              <a:rPr lang="en-US" sz="4400" dirty="0"/>
              <a:t>	</a:t>
            </a:r>
            <a:r>
              <a:rPr lang="en-US" sz="4400" dirty="0" smtClean="0"/>
              <a:t>			never again = permanent</a:t>
            </a:r>
          </a:p>
          <a:p>
            <a:endParaRPr lang="en-US" sz="4400" dirty="0"/>
          </a:p>
          <a:p>
            <a:r>
              <a:rPr lang="en-US" sz="4400" dirty="0" smtClean="0"/>
              <a:t>Joe was such a rude guest. I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won’t be inviting</a:t>
            </a:r>
            <a:r>
              <a:rPr lang="en-US" sz="4400" dirty="0" smtClean="0"/>
              <a:t> him to my house (ever) again.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2023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042" y="5116051"/>
            <a:ext cx="77666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Will you bring anyone to the dinner tonight? </a:t>
            </a:r>
          </a:p>
          <a:p>
            <a:r>
              <a:rPr lang="en-US" sz="3200" dirty="0" smtClean="0"/>
              <a:t>– also correct, but more straightforward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9650" y="406375"/>
            <a:ext cx="78621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				questions</a:t>
            </a:r>
          </a:p>
          <a:p>
            <a:endParaRPr lang="en-US" sz="4400" dirty="0"/>
          </a:p>
          <a:p>
            <a:r>
              <a:rPr lang="en-US" sz="4400" dirty="0" smtClean="0"/>
              <a:t>			polite and formal </a:t>
            </a:r>
          </a:p>
          <a:p>
            <a:endParaRPr lang="en-US" sz="4400" dirty="0" smtClean="0"/>
          </a:p>
          <a:p>
            <a:r>
              <a:rPr lang="en-US" sz="4400" dirty="0" smtClean="0"/>
              <a:t>Will you </a:t>
            </a:r>
            <a:r>
              <a:rPr lang="en-US" sz="4400" dirty="0" smtClean="0">
                <a:solidFill>
                  <a:srgbClr val="984807"/>
                </a:solidFill>
              </a:rPr>
              <a:t>be bringing </a:t>
            </a:r>
            <a:r>
              <a:rPr lang="en-US" sz="4400" dirty="0" smtClean="0"/>
              <a:t>anyone to the dinner tonight?</a:t>
            </a:r>
            <a:endParaRPr lang="en-US" sz="44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rzut ekranu 2024-04-10 o 20.32.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4225"/>
            <a:ext cx="8763000" cy="186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459" y="4029628"/>
            <a:ext cx="7985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I’ll (I will)  be waiting when he comes.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56344" y="4737514"/>
            <a:ext cx="6036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future continuous + present simple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736273" y="311727"/>
            <a:ext cx="3195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984807"/>
                </a:solidFill>
              </a:rPr>
              <a:t>interruptions</a:t>
            </a:r>
            <a:endParaRPr lang="en-US" sz="4400" dirty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5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4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68</Words>
  <Application>Microsoft Macintosh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Understanding the Future Continuous Tense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Macbook</cp:lastModifiedBy>
  <cp:revision>94</cp:revision>
  <dcterms:created xsi:type="dcterms:W3CDTF">2023-11-22T09:03:44Z</dcterms:created>
  <dcterms:modified xsi:type="dcterms:W3CDTF">2024-08-15T13:58:47Z</dcterms:modified>
</cp:coreProperties>
</file>