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Tips for Academic IELTS Writing Task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Write Effectively and Score Higher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Understanding the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Task 2 requires writing a formal essay on a given topic.</a:t>
            </a:r>
          </a:p>
          <a:p>
            <a:r>
              <a:t>- Word limit: At least 250 words.</a:t>
            </a:r>
          </a:p>
          <a:p>
            <a:r>
              <a:t>- Types of essays: Opinion, Discussion, Problem-Solution, Advantages-Disadvantages, etc.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Planning Your Essay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Spend 5 minutes planning before you start writing.</a:t>
            </a:r>
          </a:p>
          <a:p>
            <a:r>
              <a:t>- Identify the type of essay and understand the question fully.</a:t>
            </a:r>
          </a:p>
          <a:p>
            <a:r>
              <a:t>- Outline your introduction, body paragraphs, and conclusion.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Writing the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Paraphrase the question in your own words.</a:t>
            </a:r>
          </a:p>
          <a:p>
            <a:r>
              <a:t>- Clearly state your position or the main points you’ll discuss.</a:t>
            </a:r>
          </a:p>
          <a:p>
            <a:r>
              <a:t>- Keep it concise and to the point.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Structuring Body Paragraphs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Each paragraph should focus on one main idea.</a:t>
            </a:r>
          </a:p>
          <a:p>
            <a:r>
              <a:t>- Start with a topic sentence, followed by explanation and examples.</a:t>
            </a:r>
          </a:p>
          <a:p>
            <a:r>
              <a:t>- Use linking words for cohesion (e.g., however, furthermore, for instance).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Writing the 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Summarize your main points in a concise way.</a:t>
            </a:r>
          </a:p>
          <a:p>
            <a:r>
              <a:t>- Reinforce your position or provide a final thought.</a:t>
            </a:r>
          </a:p>
          <a:p>
            <a:r>
              <a:t>- Avoid introducing new ideas in the conclusion.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Time Management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Spend 40 minutes on Task 2 as it carries more weight than Task 1.</a:t>
            </a:r>
          </a:p>
          <a:p>
            <a:r>
              <a:t>- Allocate time: 5 minutes planning, 30 minutes writing, 5 minutes reviewing.</a:t>
            </a:r>
          </a:p>
          <a:p>
            <a:r>
              <a:t>- Practice writing essays under timed conditions.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Improving Grammar and Vocabulary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Use a variety of sentence structures (simple, compound, and complex).</a:t>
            </a:r>
          </a:p>
          <a:p>
            <a:r>
              <a:t>- Avoid repetitive language; use synonyms and academic phrases.</a:t>
            </a:r>
          </a:p>
          <a:p>
            <a:r>
              <a:t>- Check for common grammar errors like subject-verb agreement.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Practice Regularly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Write essays on different IELTS topics to build confidence.</a:t>
            </a:r>
          </a:p>
          <a:p>
            <a:r>
              <a:t>- Get feedback from teachers or peers to identify weaknesses.</a:t>
            </a:r>
          </a:p>
          <a:p>
            <a:r>
              <a:t>- Review sample essays to understand structure and style.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