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1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ABE98-0522-BA86-9297-493039054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E6D930-D402-0FC6-E04C-5256ECDBBE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3D683-1373-A92C-069D-DD313F3D8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4947-5E4A-46C0-9EA8-D031CDABC35B}" type="datetimeFigureOut">
              <a:rPr lang="tr-TR" smtClean="0"/>
              <a:t>21.11.2025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29335-1F5E-867F-5102-A968A307D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893AE4-B8C4-1895-6D9C-ABB883AA0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C3A6-B883-4F79-A8B8-B1AADBC7B3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5854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B3696-8A69-CA8A-BCE8-2FB36208D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96AD6D-63B6-32DE-2ACE-D155FB8FEA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ADE731-0809-7E6B-8BEC-488840287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4947-5E4A-46C0-9EA8-D031CDABC35B}" type="datetimeFigureOut">
              <a:rPr lang="tr-TR" smtClean="0"/>
              <a:t>21.11.2025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C45DB-02B9-D5EE-2BCD-A5AEAC72B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C4983-1476-EBB9-46E3-4ADF8FE3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C3A6-B883-4F79-A8B8-B1AADBC7B3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1489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CF0FF-06C8-16D4-E9A3-8F05C149C5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5F3DC0-B13E-0E62-6ECD-116D31ED93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75F61-222D-CE7A-E899-5D949B621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4947-5E4A-46C0-9EA8-D031CDABC35B}" type="datetimeFigureOut">
              <a:rPr lang="tr-TR" smtClean="0"/>
              <a:t>21.11.2025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904C62-7907-7FD8-D4B4-4C93F5CBE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E9789-182F-D704-591F-0E49E62E9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C3A6-B883-4F79-A8B8-B1AADBC7B3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401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D777F-75BE-6FDB-6D5C-73A951D67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1DA88-CC81-AC74-E421-CAD0325BA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DE3A5-D3FB-FB2F-58EE-6914DB38C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4947-5E4A-46C0-9EA8-D031CDABC35B}" type="datetimeFigureOut">
              <a:rPr lang="tr-TR" smtClean="0"/>
              <a:t>21.11.2025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57C02-8DAB-1EB2-A813-EB588B249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7A66D-AD1B-C447-7AB6-808602860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C3A6-B883-4F79-A8B8-B1AADBC7B3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9358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F8BF7-9B47-4043-5C6A-6E80EC537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443C75-B7D6-CFCB-16B8-0B5770A29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04A28-EC06-40E3-7952-8B42E5DE2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4947-5E4A-46C0-9EA8-D031CDABC35B}" type="datetimeFigureOut">
              <a:rPr lang="tr-TR" smtClean="0"/>
              <a:t>21.11.2025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D69628-A62E-1016-4446-2AD8238B5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0EB59-EF9A-4DA4-E20D-2624A1AEC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C3A6-B883-4F79-A8B8-B1AADBC7B3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7466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19970-C422-3BEA-8F11-2B343496F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5A327-4421-4B87-0DA7-8A60EB36AC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124C36-46B3-700E-BE7E-8727CE7DE8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E29A54-43AD-7DC0-179B-C20CABCA2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4947-5E4A-46C0-9EA8-D031CDABC35B}" type="datetimeFigureOut">
              <a:rPr lang="tr-TR" smtClean="0"/>
              <a:t>21.11.2025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CD94E3-071F-C7FB-F652-BD93B0D0B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34D4C5-CFDD-B39B-651E-BC9189E9F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C3A6-B883-4F79-A8B8-B1AADBC7B3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9775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35544-2D84-4664-0579-EAB5D179A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991B0F-70BD-FDF2-2CA0-BEB7E49EDE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58742B-5B3E-EFA1-8F61-8916CFB8A8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86F4A5-520E-E421-8AEA-694A3A0BEA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A8043B-0D44-811F-9BC2-EFA4772E74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3CC8D8-67C1-620E-4731-88B1C3770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4947-5E4A-46C0-9EA8-D031CDABC35B}" type="datetimeFigureOut">
              <a:rPr lang="tr-TR" smtClean="0"/>
              <a:t>21.11.2025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F07786-0FE8-D844-2D2E-06934454E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864C16-F00F-F65B-D6D8-5F1233A9D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C3A6-B883-4F79-A8B8-B1AADBC7B3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6763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A1690-E148-1A96-1728-D2D07369A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BDDD4A-FCCC-D12F-F22F-3AE3974C9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4947-5E4A-46C0-9EA8-D031CDABC35B}" type="datetimeFigureOut">
              <a:rPr lang="tr-TR" smtClean="0"/>
              <a:t>21.11.2025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38E376-2E50-7FE3-7E69-3D00E4624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63B706-9A53-C580-B912-407530EA1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C3A6-B883-4F79-A8B8-B1AADBC7B3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61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2A2DE4-75D2-270F-8F81-19233BE30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4947-5E4A-46C0-9EA8-D031CDABC35B}" type="datetimeFigureOut">
              <a:rPr lang="tr-TR" smtClean="0"/>
              <a:t>21.11.2025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9510D0-8513-1F34-B615-0B2EDCF41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9D0DF0-7E4F-40F3-7B44-4B8B2D09F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C3A6-B883-4F79-A8B8-B1AADBC7B3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9432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1077E0-8403-C4A0-5332-E2C9B7032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3D9CE-068A-D5BC-F8B0-49D59927E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8AD066-BE53-5405-A6BC-43586FC405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401063-42A4-1DE7-DC21-75E602297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4947-5E4A-46C0-9EA8-D031CDABC35B}" type="datetimeFigureOut">
              <a:rPr lang="tr-TR" smtClean="0"/>
              <a:t>21.11.2025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84FBE1-BB2B-B069-8A1B-F95F35B35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945C75-A40E-B1F7-3A0C-94E00BE67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C3A6-B883-4F79-A8B8-B1AADBC7B3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9010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50078-829E-4A64-5045-8AD7C0AA4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6907CA-55AE-32F8-10CE-E66DB324E0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6B59C4-C1CF-6593-D960-12BC301F09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2A67D8-ACC9-FC8E-E9D2-4F8B8FE55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14947-5E4A-46C0-9EA8-D031CDABC35B}" type="datetimeFigureOut">
              <a:rPr lang="tr-TR" smtClean="0"/>
              <a:t>21.11.2025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C80852-CF88-4394-DDAC-B5F2C8E4E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6A3986-945A-0DB7-9E80-ABFBBF4F6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6C3A6-B883-4F79-A8B8-B1AADBC7B3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7828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F4CB6D-3564-578C-99D7-D38A6694E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A99E19-4B1C-A71A-835F-2307E3247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2203B-F246-70CE-2D54-DB2D2184B8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C14947-5E4A-46C0-9EA8-D031CDABC35B}" type="datetimeFigureOut">
              <a:rPr lang="tr-TR" smtClean="0"/>
              <a:t>21.11.2025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ADE00-ADE9-6AF6-44BC-A6DD3209B8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9DB40-0168-A7DD-3303-5657C464F5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B6C3A6-B883-4F79-A8B8-B1AADBC7B3E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9322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E013FC1-01BF-EA76-68F9-FEC64D36CB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465" t="11016" r="8320" b="5726"/>
          <a:stretch>
            <a:fillRect/>
          </a:stretch>
        </p:blipFill>
        <p:spPr>
          <a:xfrm>
            <a:off x="788276" y="756745"/>
            <a:ext cx="10389476" cy="5707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339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600115-315B-8008-1366-C71B08E2B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9601154-C15B-279E-CDFC-CE2D6897595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888" t="10557" r="7930" b="8945"/>
          <a:stretch>
            <a:fillRect/>
          </a:stretch>
        </p:blipFill>
        <p:spPr>
          <a:xfrm>
            <a:off x="961696" y="725214"/>
            <a:ext cx="10263351" cy="5517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729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25520-0E02-647A-DC5B-3C48EC734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45879E0-F143-3460-56F2-3E60F6FA2A5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018" t="11476" r="8060" b="5725"/>
          <a:stretch>
            <a:fillRect/>
          </a:stretch>
        </p:blipFill>
        <p:spPr>
          <a:xfrm>
            <a:off x="977462" y="788276"/>
            <a:ext cx="10231821" cy="5675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247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2D9BF8-77B4-345F-2281-C0D0F5648A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6EF06C8-52BC-1663-8140-16F1C528A3A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630" t="11016" r="8319" b="8255"/>
          <a:stretch>
            <a:fillRect/>
          </a:stretch>
        </p:blipFill>
        <p:spPr>
          <a:xfrm>
            <a:off x="930166" y="756746"/>
            <a:ext cx="10247586" cy="5533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394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F5A6838-F358-244D-CA65-97CCA31D862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018" t="11245" r="8060" b="8026"/>
          <a:stretch>
            <a:fillRect/>
          </a:stretch>
        </p:blipFill>
        <p:spPr>
          <a:xfrm>
            <a:off x="977462" y="772510"/>
            <a:ext cx="10231821" cy="5533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689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87965E9-C20C-42DF-1DAD-E802132BC41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888" t="11016" r="8319" b="11475"/>
          <a:stretch>
            <a:fillRect/>
          </a:stretch>
        </p:blipFill>
        <p:spPr>
          <a:xfrm>
            <a:off x="961696" y="756745"/>
            <a:ext cx="10216055" cy="5312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441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4F6C0D-4685-D358-AB3E-8D8252AFF9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888" t="10786" r="8319" b="6646"/>
          <a:stretch>
            <a:fillRect/>
          </a:stretch>
        </p:blipFill>
        <p:spPr>
          <a:xfrm>
            <a:off x="961696" y="740979"/>
            <a:ext cx="10216055" cy="565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639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73E31D-C35F-1EA5-99A7-5D015124E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FE8473D-74B2-5D6D-05F9-EC6A0A31BF5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501" t="10325" r="8060" b="10325"/>
          <a:stretch>
            <a:fillRect/>
          </a:stretch>
        </p:blipFill>
        <p:spPr>
          <a:xfrm>
            <a:off x="914400" y="709448"/>
            <a:ext cx="10294883" cy="5439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039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968F71-7700-A226-E595-0C722F2576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0296281-900A-7C49-AEE6-BE100729114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147" t="11245" r="7930" b="6876"/>
          <a:stretch>
            <a:fillRect/>
          </a:stretch>
        </p:blipFill>
        <p:spPr>
          <a:xfrm>
            <a:off x="993228" y="772510"/>
            <a:ext cx="10231820" cy="5612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828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1D6EAC-FF1D-C98F-3C02-27AD72EC63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4342060-5FD7-D974-4F2D-F4D5994B1F8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017" t="11016" r="8189" b="8255"/>
          <a:stretch>
            <a:fillRect/>
          </a:stretch>
        </p:blipFill>
        <p:spPr>
          <a:xfrm>
            <a:off x="977462" y="756746"/>
            <a:ext cx="10216055" cy="5533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221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F76AA-8982-71B4-DDF9-51FA9BB58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5197C93-E58F-E712-FCAE-F993D06ED65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500" t="11245" r="7284" b="10326"/>
          <a:stretch>
            <a:fillRect/>
          </a:stretch>
        </p:blipFill>
        <p:spPr>
          <a:xfrm>
            <a:off x="914400" y="772510"/>
            <a:ext cx="10389476" cy="5376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736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61CF3-71B7-BC75-1497-30C64969B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2EFB9BA-5033-8681-552A-F714E7C5DAF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147" t="11245" r="8060" b="7335"/>
          <a:stretch>
            <a:fillRect/>
          </a:stretch>
        </p:blipFill>
        <p:spPr>
          <a:xfrm>
            <a:off x="993228" y="772510"/>
            <a:ext cx="10216055" cy="5580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166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Widescreen</PresentationFormat>
  <Paragraphs>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WAEL BOSNALI</dc:creator>
  <cp:lastModifiedBy>WAEL BOSNALI</cp:lastModifiedBy>
  <cp:revision>1</cp:revision>
  <dcterms:created xsi:type="dcterms:W3CDTF">2025-11-21T13:32:35Z</dcterms:created>
  <dcterms:modified xsi:type="dcterms:W3CDTF">2025-11-21T13:39:41Z</dcterms:modified>
</cp:coreProperties>
</file>