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0" r:id="rId4"/>
    <p:sldId id="271" r:id="rId5"/>
    <p:sldId id="272" r:id="rId6"/>
    <p:sldId id="283" r:id="rId7"/>
    <p:sldId id="273" r:id="rId8"/>
    <p:sldId id="289" r:id="rId9"/>
    <p:sldId id="290" r:id="rId10"/>
    <p:sldId id="274" r:id="rId11"/>
    <p:sldId id="291" r:id="rId12"/>
    <p:sldId id="292" r:id="rId13"/>
    <p:sldId id="264" r:id="rId14"/>
    <p:sldId id="282" r:id="rId15"/>
    <p:sldId id="2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DA784-2974-4D85-BBB0-E556E25E2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C127B-15FF-8180-4C6D-992579007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C5C1E-8A8B-2605-F68A-F24309F5E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6F7E9-AB75-0D4F-3D0E-E72185F8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801BB-5B52-4B0F-2AE0-AF3B7C4F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3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7A73C-73DD-1382-8117-08FD5D4A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2F4E5-3E31-027E-9DB5-B13D63048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05D19-F447-529F-607B-C1620CEC3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71E6B-059A-09E3-760B-06C5C790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391B3-455C-ACE7-AC85-510710FFA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5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3BFFBA-56AA-3EA8-D5AB-72585BAB3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B6DDAB-8A48-35F7-F72C-1887054C2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C843B-EB6F-9744-1998-59881AD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0A626-B4E7-E465-8694-7695A75F7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7CFD-37D9-9477-9D15-58FE9BFF3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5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08244-A354-064C-CC07-07520FD8C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B2D84-1290-3B63-3E33-76584B777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C620E-32DC-2734-F1D5-FAA506E5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8B43C-6E95-C1A1-E1CC-6A80DB32A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86FAB-561D-7B28-0728-74DD62FD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2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5B91B-6DAE-E5B9-B432-2FF75407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B271A-0417-D37F-6C69-1B600822C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27179-088D-FD7D-F351-295E807C7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E90D5-0783-80A2-FFD7-6EF50168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8E904-01CB-F344-0730-734DD832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4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3CA3-9074-8036-32E2-624EB5C2C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BB69C-D5F7-7CCE-6944-FBA24A5D2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0E704-A9E1-9523-C62B-ECE2CBD10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587B4-9840-D52C-FB0F-2185C48A7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86EAE-D9D0-992C-53A0-404A8A864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9B056-30BB-F120-438A-325A3BC1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7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19A40-3B31-CF2C-A5FC-CBC260AD8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8030D-0AC8-267A-AF54-BD1FD3AB7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2D8D4-CB5D-5C7F-CB2B-20FFE6B97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67C4A7-8DB5-7F95-6B30-CD731165B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C7BC9-E9F2-7148-A666-2703667B1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6E18BE-9A4E-D859-67A3-18E8F142D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F7068-5250-B7C2-AECD-6296FBD67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CFA624-2366-7BBF-3C75-81BC2B601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1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5BB3-240C-70AE-C3D5-F5C43D51C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58F11E-248B-147E-CD34-DBB06EB6F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A6900-AF7E-E34A-3C04-2A67D9164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EA0CE-839E-D18C-3F74-4B938ACB8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9613F1-BDB4-6060-39C9-C322E416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829C53-AFE7-FDA1-7692-AA9D06FBC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FFC74-469C-CE6E-792E-232C8835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4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CD405-6503-F38F-6264-D7750F17B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FC157-1CC3-B0D8-10C5-FEED98538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938B4-2054-7168-5F3A-378242CEF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4BF8B7-2AE4-2D2E-4617-3957DF351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9BFE5-2D94-7D93-FB1A-266A3EE86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EDB9C-EF98-4464-4238-CEAD39EC2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1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8D390-F5BC-92F4-4DAF-5E1152B7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9794A1-517E-720A-9914-67CFD479B5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5705CF-6B72-63D4-ABE8-43354E916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6E244-2B4B-F7FA-1912-6D527BEC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D4EDA-C279-983F-6F9E-E3389F59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7AE89-2FF3-CB05-D366-ACD27C0C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6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8FD739-443E-2141-E5A5-B58DC7405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B6517-FA9F-1B62-3534-8A2AAB219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F59A0-8D33-E9ED-3DB7-B2A723C17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FC2A8-FA7E-442E-8E29-811B3C955EE2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25E20-6F72-A30D-5852-93896C0B8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C75CD-A52A-6BED-E0C1-6B889AF51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2B20B-FFA2-420D-BE32-4CA8271DD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0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92CB368-D131-D775-69F0-14ABE0941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032" y="4215716"/>
            <a:ext cx="1576823" cy="17554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C8CA1F-0C84-A058-C165-E450A54C54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45648">
            <a:off x="9855589" y="697957"/>
            <a:ext cx="1539760" cy="16039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9A93D9-0810-049F-4176-BCBA02B9F6FA}"/>
              </a:ext>
            </a:extLst>
          </p:cNvPr>
          <p:cNvSpPr txBox="1"/>
          <p:nvPr/>
        </p:nvSpPr>
        <p:spPr>
          <a:xfrm>
            <a:off x="2935279" y="2223056"/>
            <a:ext cx="7021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</a:rPr>
              <a:t>Accessories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9E02490-51C2-0B1C-4BA8-A75AFEAAFF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6687" y="4023361"/>
            <a:ext cx="1379528" cy="21401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77FC92-8ACF-D666-FEC4-5848BD76D5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234" y="223484"/>
            <a:ext cx="1727981" cy="17977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A7D9CA-CE5E-8279-C15E-46F9F5CB75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552" y="4577456"/>
            <a:ext cx="2080614" cy="20570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989845D-6C46-4771-5D15-1A5AD75811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1926" y="4494326"/>
            <a:ext cx="2607796" cy="21401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79B6B5-D8AD-8831-ABDC-77245BEE7B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7241" y="283665"/>
            <a:ext cx="3487615" cy="15897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4D32FD-C415-4AF3-54E4-D1F7137C92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85107" y="4494326"/>
            <a:ext cx="1971580" cy="186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998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B53F8-3CDC-7D70-71AF-3506DEA08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0756F-2321-4EF8-E325-2D69340350CC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Colors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B1D45D-AC81-3A0E-2322-A1B4CDECACCC}"/>
              </a:ext>
            </a:extLst>
          </p:cNvPr>
          <p:cNvSpPr txBox="1"/>
          <p:nvPr/>
        </p:nvSpPr>
        <p:spPr>
          <a:xfrm>
            <a:off x="1204057" y="3191215"/>
            <a:ext cx="575945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/>
              <a:t>gold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22DE4E-8529-7100-6CBE-A8C5161B79DD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34B380-AC7B-BF65-94E3-3EBB601FA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671" y="2162220"/>
            <a:ext cx="3661895" cy="3675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346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65877-9AB2-02B5-5F93-EB85B0252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AAFE9E-2E53-4880-0F13-9EAA34F60912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Colors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A00BA3-61DF-5426-EC1F-8C7579E121BF}"/>
              </a:ext>
            </a:extLst>
          </p:cNvPr>
          <p:cNvSpPr txBox="1"/>
          <p:nvPr/>
        </p:nvSpPr>
        <p:spPr>
          <a:xfrm>
            <a:off x="1204057" y="3191215"/>
            <a:ext cx="575945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/>
              <a:t>silver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FBF732-FED4-0A35-1657-E556B6A87069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C14BCB-0547-EC5B-F889-B61C6797E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776" y="2327293"/>
            <a:ext cx="3695580" cy="351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952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B5A35-87D1-CFF5-F758-D6C83A22F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8C7C42-D8FD-FDE5-127C-0B8639ECA773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Colors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B16419-1A88-75D7-026B-49B6FBF46138}"/>
              </a:ext>
            </a:extLst>
          </p:cNvPr>
          <p:cNvSpPr txBox="1"/>
          <p:nvPr/>
        </p:nvSpPr>
        <p:spPr>
          <a:xfrm>
            <a:off x="1193760" y="3534012"/>
            <a:ext cx="595654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/>
              <a:t>bronze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4588D-FB38-A6E3-C40F-7998A11426DA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334B41-C642-3B47-6AB9-65E8503DD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965" y="2136258"/>
            <a:ext cx="3364749" cy="327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676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C9A9C-8A65-6B0B-C520-DF45859E1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A121E1-EC16-601C-C937-DB8BA82D4375}"/>
              </a:ext>
            </a:extLst>
          </p:cNvPr>
          <p:cNvSpPr txBox="1"/>
          <p:nvPr/>
        </p:nvSpPr>
        <p:spPr>
          <a:xfrm>
            <a:off x="427949" y="1323933"/>
            <a:ext cx="119631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>
                <a:solidFill>
                  <a:srgbClr val="FF0000"/>
                </a:solidFill>
              </a:rPr>
              <a:t>Q: </a:t>
            </a:r>
            <a:r>
              <a:rPr lang="en-US" sz="7200" b="1" i="1" dirty="0"/>
              <a:t>What accessory are you wearing?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620F61-C0F5-A8DB-0556-77BDEAF38B58}"/>
              </a:ext>
            </a:extLst>
          </p:cNvPr>
          <p:cNvSpPr txBox="1"/>
          <p:nvPr/>
        </p:nvSpPr>
        <p:spPr>
          <a:xfrm>
            <a:off x="4519079" y="39631"/>
            <a:ext cx="37808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/>
              <a:t>Structure: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22D0F9-9305-F4D3-CDD1-D5906B7CD685}"/>
              </a:ext>
            </a:extLst>
          </p:cNvPr>
          <p:cNvSpPr txBox="1"/>
          <p:nvPr/>
        </p:nvSpPr>
        <p:spPr>
          <a:xfrm>
            <a:off x="758212" y="3808563"/>
            <a:ext cx="75217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/>
              <a:t>A: I’m wearing </a:t>
            </a:r>
            <a:r>
              <a:rPr lang="en-US" sz="8000" b="1" i="1" u="sng" dirty="0">
                <a:solidFill>
                  <a:srgbClr val="FF0000"/>
                </a:solidFill>
              </a:rPr>
              <a:t>a</a:t>
            </a:r>
            <a:r>
              <a:rPr lang="en-US" sz="8000" b="1" i="1" dirty="0"/>
              <a:t> </a:t>
            </a:r>
            <a:r>
              <a:rPr lang="en-US" sz="8000" b="1" i="1" u="sng" dirty="0">
                <a:solidFill>
                  <a:srgbClr val="FF0000"/>
                </a:solidFill>
              </a:rPr>
              <a:t>gold watch</a:t>
            </a:r>
            <a:r>
              <a:rPr lang="en-US" sz="8000" b="1" i="1" dirty="0"/>
              <a:t>.</a:t>
            </a:r>
            <a:endParaRPr lang="en-US" sz="8000" b="1" i="1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CFCA7B-6A0C-16AE-E8C7-80E2B44E8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1126" y="2419955"/>
            <a:ext cx="3237547" cy="416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7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BA7AF-E29C-0A36-A9B3-8F276F1F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A1AED99-D004-A2FD-C67D-2A0B8D493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7563" y="2979522"/>
            <a:ext cx="3244734" cy="34634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0B80AA-81A1-10CB-6991-34838C49916B}"/>
              </a:ext>
            </a:extLst>
          </p:cNvPr>
          <p:cNvSpPr txBox="1"/>
          <p:nvPr/>
        </p:nvSpPr>
        <p:spPr>
          <a:xfrm>
            <a:off x="228881" y="1323933"/>
            <a:ext cx="121829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>
                <a:solidFill>
                  <a:srgbClr val="FF0000"/>
                </a:solidFill>
              </a:rPr>
              <a:t>Q: </a:t>
            </a:r>
            <a:r>
              <a:rPr lang="en-US" sz="6600" b="1" i="1" dirty="0"/>
              <a:t>What accessory is he wearing?</a:t>
            </a:r>
            <a:endParaRPr lang="en-US" sz="8000" b="1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C00EE6-C24E-13B4-0E34-B58163899AB2}"/>
              </a:ext>
            </a:extLst>
          </p:cNvPr>
          <p:cNvSpPr txBox="1"/>
          <p:nvPr/>
        </p:nvSpPr>
        <p:spPr>
          <a:xfrm>
            <a:off x="4519079" y="39631"/>
            <a:ext cx="37808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/>
              <a:t>Structure: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3AA548-CCD1-6D7A-4462-D66379922650}"/>
              </a:ext>
            </a:extLst>
          </p:cNvPr>
          <p:cNvSpPr txBox="1"/>
          <p:nvPr/>
        </p:nvSpPr>
        <p:spPr>
          <a:xfrm>
            <a:off x="489703" y="2979522"/>
            <a:ext cx="89711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/>
              <a:t>A: He’s wearing </a:t>
            </a:r>
            <a:r>
              <a:rPr lang="en-US" sz="8000" b="1" i="1" dirty="0">
                <a:solidFill>
                  <a:srgbClr val="FF0000"/>
                </a:solidFill>
              </a:rPr>
              <a:t>a silver necklace.</a:t>
            </a:r>
            <a:endParaRPr lang="en-US" sz="80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00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5845F-17EC-97C2-DC5F-F80DD394A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105B83-DBC4-C14E-F503-B457EEBBD24D}"/>
              </a:ext>
            </a:extLst>
          </p:cNvPr>
          <p:cNvSpPr txBox="1"/>
          <p:nvPr/>
        </p:nvSpPr>
        <p:spPr>
          <a:xfrm>
            <a:off x="770946" y="1323933"/>
            <a:ext cx="104972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>
                <a:solidFill>
                  <a:srgbClr val="FF0000"/>
                </a:solidFill>
              </a:rPr>
              <a:t>Q: </a:t>
            </a:r>
            <a:r>
              <a:rPr lang="en-US" sz="6600" b="1" i="1" dirty="0"/>
              <a:t>What accessories is she wearing?</a:t>
            </a:r>
            <a:endParaRPr lang="en-US" sz="8000" b="1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1F766B-1C9D-87E4-BE9F-3B7B554FB9B7}"/>
              </a:ext>
            </a:extLst>
          </p:cNvPr>
          <p:cNvSpPr txBox="1"/>
          <p:nvPr/>
        </p:nvSpPr>
        <p:spPr>
          <a:xfrm>
            <a:off x="4519079" y="39631"/>
            <a:ext cx="37808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/>
              <a:t>Structure: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C76078-D462-6B91-C283-8DE0E4D9CAFD}"/>
              </a:ext>
            </a:extLst>
          </p:cNvPr>
          <p:cNvSpPr txBox="1"/>
          <p:nvPr/>
        </p:nvSpPr>
        <p:spPr>
          <a:xfrm>
            <a:off x="651026" y="3802672"/>
            <a:ext cx="73087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/>
              <a:t>A: She’s wearing </a:t>
            </a:r>
            <a:r>
              <a:rPr lang="en-US" sz="8000" b="1" i="1" dirty="0">
                <a:solidFill>
                  <a:srgbClr val="FF0000"/>
                </a:solidFill>
              </a:rPr>
              <a:t>sunglasses.</a:t>
            </a:r>
            <a:endParaRPr lang="en-US" sz="8000" b="1" i="1" u="sng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A0D120-8702-00D0-5AF1-01497AFD6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3256" y="2700998"/>
            <a:ext cx="3602253" cy="365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0CCA0-3678-0044-6EB5-F80EF7B00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4EFFE5-6D7A-DC74-A714-79DF05716D91}"/>
              </a:ext>
            </a:extLst>
          </p:cNvPr>
          <p:cNvSpPr txBox="1"/>
          <p:nvPr/>
        </p:nvSpPr>
        <p:spPr>
          <a:xfrm>
            <a:off x="3298659" y="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D72821-649E-B3EF-53F0-27A1F71430D1}"/>
              </a:ext>
            </a:extLst>
          </p:cNvPr>
          <p:cNvSpPr txBox="1"/>
          <p:nvPr/>
        </p:nvSpPr>
        <p:spPr>
          <a:xfrm>
            <a:off x="247141" y="1015663"/>
            <a:ext cx="44092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Accessories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D8B8CC-6686-D666-3A98-7E25C3F16659}"/>
              </a:ext>
            </a:extLst>
          </p:cNvPr>
          <p:cNvSpPr txBox="1"/>
          <p:nvPr/>
        </p:nvSpPr>
        <p:spPr>
          <a:xfrm>
            <a:off x="3611169" y="4400014"/>
            <a:ext cx="546249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/>
              <a:t>a watch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4DB0A6-34D5-0846-536B-4765217F0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8517" y="1345687"/>
            <a:ext cx="2087079" cy="32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19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EFF53-AF56-CBFC-B87D-460EC06CB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EC74F9-F6ED-F8BF-19F1-E3AA57374985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5E6B5D-763A-2EAA-401A-EA296B9A63A4}"/>
              </a:ext>
            </a:extLst>
          </p:cNvPr>
          <p:cNvSpPr txBox="1"/>
          <p:nvPr/>
        </p:nvSpPr>
        <p:spPr>
          <a:xfrm>
            <a:off x="581930" y="3195459"/>
            <a:ext cx="563315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/>
              <a:t>a ring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4E9383-373A-FC75-23B6-EE6A510F0C20}"/>
              </a:ext>
            </a:extLst>
          </p:cNvPr>
          <p:cNvSpPr txBox="1"/>
          <p:nvPr/>
        </p:nvSpPr>
        <p:spPr>
          <a:xfrm>
            <a:off x="3451059" y="1524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A2BE2-6B59-3161-89E7-A296A3CD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409" y="1849842"/>
            <a:ext cx="3953021" cy="41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73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4677F-0057-954D-8FCF-12FED63D1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C89E05-D074-A9B9-48C9-8F3A99888E0C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EED52-9D15-AA4B-77D0-3CE3808AE2DB}"/>
              </a:ext>
            </a:extLst>
          </p:cNvPr>
          <p:cNvSpPr txBox="1"/>
          <p:nvPr/>
        </p:nvSpPr>
        <p:spPr>
          <a:xfrm>
            <a:off x="784060" y="3485213"/>
            <a:ext cx="65883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a headband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720B1A-F4AE-81D0-6708-430210925882}"/>
              </a:ext>
            </a:extLst>
          </p:cNvPr>
          <p:cNvSpPr txBox="1"/>
          <p:nvPr/>
        </p:nvSpPr>
        <p:spPr>
          <a:xfrm>
            <a:off x="3451059" y="1524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AA13B1-D241-BE88-D1E5-770FD9E7D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754" y="1822784"/>
            <a:ext cx="3589024" cy="373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F995C-FB35-9FC2-9D8F-A5D3474C2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7B24B6-2E69-D7FF-FF09-7DD7FD6615EE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C4362-402A-82CC-6E08-353AD1C8873B}"/>
              </a:ext>
            </a:extLst>
          </p:cNvPr>
          <p:cNvSpPr txBox="1"/>
          <p:nvPr/>
        </p:nvSpPr>
        <p:spPr>
          <a:xfrm>
            <a:off x="247141" y="3293933"/>
            <a:ext cx="757733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a necklace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F03315-72B9-EC56-C8F4-1841E8B82E9F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7DB4A9-DD81-6538-CB1D-C60B03DFE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3308" y="1885628"/>
            <a:ext cx="4111551" cy="406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9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36EB3-1088-FAF6-5B8D-7C64F6FA5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DAC74C-5F9B-8C63-1764-3C5FE030BFDD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6A35C2-2DAB-6B5D-758C-F8B1F6BA2064}"/>
              </a:ext>
            </a:extLst>
          </p:cNvPr>
          <p:cNvSpPr txBox="1"/>
          <p:nvPr/>
        </p:nvSpPr>
        <p:spPr>
          <a:xfrm>
            <a:off x="0" y="3209526"/>
            <a:ext cx="79227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/>
              <a:t>a bracelet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1B05EE-7A6D-638F-F349-07419DF7CCDB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820BFA-7317-7C75-C858-C3E4D165E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1578" y="2348165"/>
            <a:ext cx="4166729" cy="341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3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36134-5D77-1E28-41BB-1532E3DAF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EEB6-7520-2E27-0DF8-A8716A30701F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EFA9BB-2253-BE9D-A772-42529E204AA1}"/>
              </a:ext>
            </a:extLst>
          </p:cNvPr>
          <p:cNvSpPr txBox="1"/>
          <p:nvPr/>
        </p:nvSpPr>
        <p:spPr>
          <a:xfrm>
            <a:off x="3603460" y="4058588"/>
            <a:ext cx="58703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/>
              <a:t>sunglasses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EF852D-7C02-755E-1D08-2E4550EEA1F6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CA758B-EFBF-A116-FD8F-381A23D6C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236" y="2031326"/>
            <a:ext cx="4625706" cy="210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3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D4AD-E511-5A37-95E3-F585E9A31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98A408-4F32-9BFF-B24B-3767B2C82ADA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72E20-7EEC-2674-5843-5B6CAAE18B21}"/>
              </a:ext>
            </a:extLst>
          </p:cNvPr>
          <p:cNvSpPr txBox="1"/>
          <p:nvPr/>
        </p:nvSpPr>
        <p:spPr>
          <a:xfrm>
            <a:off x="1029518" y="3429000"/>
            <a:ext cx="68146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/>
              <a:t>earrings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0DE36-AD08-DBA2-8C77-5F84E3401119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F23A85-7757-74D7-F1D0-EBD61FA33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4819" y="2031326"/>
            <a:ext cx="3325606" cy="370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4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92120-4F4A-007B-8B31-9E001B4AA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CE49D7-15BC-FC7D-E44F-8F761A2A8692}"/>
              </a:ext>
            </a:extLst>
          </p:cNvPr>
          <p:cNvSpPr txBox="1"/>
          <p:nvPr/>
        </p:nvSpPr>
        <p:spPr>
          <a:xfrm>
            <a:off x="247141" y="1015663"/>
            <a:ext cx="3051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Clothing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9C2234-7A58-1CE1-6D48-FC5A7F5EEC94}"/>
              </a:ext>
            </a:extLst>
          </p:cNvPr>
          <p:cNvSpPr txBox="1"/>
          <p:nvPr/>
        </p:nvSpPr>
        <p:spPr>
          <a:xfrm>
            <a:off x="3298658" y="4272677"/>
            <a:ext cx="76591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/>
              <a:t>eyeglasses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2CD44B-2293-39BB-D9D4-3C4D5E36E882}"/>
              </a:ext>
            </a:extLst>
          </p:cNvPr>
          <p:cNvSpPr txBox="1"/>
          <p:nvPr/>
        </p:nvSpPr>
        <p:spPr>
          <a:xfrm>
            <a:off x="3603459" y="304800"/>
            <a:ext cx="5156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Vocabulary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FBA334-266D-4FBA-E7E2-5618A9B27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968" y="1376633"/>
            <a:ext cx="3178754" cy="30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03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91</Words>
  <Application>Microsoft Office PowerPoint</Application>
  <PresentationFormat>Widescreen</PresentationFormat>
  <Paragraphs>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Paul Yanto</dc:creator>
  <cp:lastModifiedBy>Mark Paul Yanto</cp:lastModifiedBy>
  <cp:revision>17</cp:revision>
  <dcterms:created xsi:type="dcterms:W3CDTF">2025-05-29T05:20:06Z</dcterms:created>
  <dcterms:modified xsi:type="dcterms:W3CDTF">2025-07-15T04:38:50Z</dcterms:modified>
</cp:coreProperties>
</file>