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Abril Fatface" panose="02000503000000020003" pitchFamily="2" charset="0"/>
      <p:regular r:id="rId11"/>
    </p:embeddedFont>
    <p:embeddedFont>
      <p:font typeface="Baloo 2" panose="020B0604020202020204" charset="0"/>
      <p:regular r:id="rId12"/>
      <p:bold r:id="rId13"/>
    </p:embeddedFont>
    <p:embeddedFont>
      <p:font typeface="Chelsea Market" panose="020B0604020202020204" charset="0"/>
      <p:regular r:id="rId14"/>
    </p:embeddedFont>
    <p:embeddedFont>
      <p:font typeface="Lato" panose="020F0502020204030203" pitchFamily="34" charset="0"/>
      <p:regular r:id="rId15"/>
      <p:bold r:id="rId16"/>
      <p:italic r:id="rId17"/>
      <p:boldItalic r:id="rId18"/>
    </p:embeddedFont>
    <p:embeddedFont>
      <p:font typeface="Merriweather"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snapToGrid="0">
      <p:cViewPr varScale="1">
        <p:scale>
          <a:sx n="90" d="100"/>
          <a:sy n="90" d="100"/>
        </p:scale>
        <p:origin x="44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1c8cbc5e8d9_0_2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1c8cbc5e8d9_0_2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0" y="0"/>
            <a:ext cx="9912394" cy="6858000"/>
            <a:chOff x="0" y="0"/>
            <a:chExt cx="9912394" cy="6858000"/>
          </a:xfrm>
        </p:grpSpPr>
        <p:sp>
          <p:nvSpPr>
            <p:cNvPr id="12" name="Google Shape;12;p2"/>
            <p:cNvSpPr/>
            <p:nvPr/>
          </p:nvSpPr>
          <p:spPr>
            <a:xfrm>
              <a:off x="57022" y="0"/>
              <a:ext cx="9243631" cy="749551"/>
            </a:xfrm>
            <a:custGeom>
              <a:avLst/>
              <a:gdLst/>
              <a:ahLst/>
              <a:cxnLst/>
              <a:rect l="l" t="t" r="r" b="b"/>
              <a:pathLst>
                <a:path w="9243631" h="749551" extrusionOk="0">
                  <a:moveTo>
                    <a:pt x="8262149" y="0"/>
                  </a:moveTo>
                  <a:lnTo>
                    <a:pt x="9243631" y="0"/>
                  </a:lnTo>
                  <a:lnTo>
                    <a:pt x="9243631" y="440865"/>
                  </a:lnTo>
                  <a:cubicBezTo>
                    <a:pt x="9243631" y="462870"/>
                    <a:pt x="9231406" y="483128"/>
                    <a:pt x="9212196" y="493956"/>
                  </a:cubicBezTo>
                  <a:lnTo>
                    <a:pt x="8763718" y="741946"/>
                  </a:lnTo>
                  <a:cubicBezTo>
                    <a:pt x="8744857" y="752424"/>
                    <a:pt x="8721455" y="752075"/>
                    <a:pt x="8702943" y="740898"/>
                  </a:cubicBezTo>
                  <a:lnTo>
                    <a:pt x="8291838" y="493956"/>
                  </a:lnTo>
                  <a:cubicBezTo>
                    <a:pt x="8273326" y="483128"/>
                    <a:pt x="8262149" y="463219"/>
                    <a:pt x="8262149" y="441913"/>
                  </a:cubicBezTo>
                  <a:close/>
                  <a:moveTo>
                    <a:pt x="7081842" y="0"/>
                  </a:moveTo>
                  <a:lnTo>
                    <a:pt x="8063324" y="0"/>
                  </a:lnTo>
                  <a:lnTo>
                    <a:pt x="8063324" y="440865"/>
                  </a:lnTo>
                  <a:cubicBezTo>
                    <a:pt x="8063324" y="462870"/>
                    <a:pt x="8051099" y="483128"/>
                    <a:pt x="8031888" y="493956"/>
                  </a:cubicBezTo>
                  <a:lnTo>
                    <a:pt x="7583411" y="741946"/>
                  </a:lnTo>
                  <a:cubicBezTo>
                    <a:pt x="7564549" y="752424"/>
                    <a:pt x="7541148" y="752075"/>
                    <a:pt x="7522635" y="740898"/>
                  </a:cubicBezTo>
                  <a:lnTo>
                    <a:pt x="7111531" y="493956"/>
                  </a:lnTo>
                  <a:cubicBezTo>
                    <a:pt x="7093019" y="483128"/>
                    <a:pt x="7081842" y="463219"/>
                    <a:pt x="7081842" y="441913"/>
                  </a:cubicBezTo>
                  <a:close/>
                  <a:moveTo>
                    <a:pt x="5901536" y="0"/>
                  </a:moveTo>
                  <a:lnTo>
                    <a:pt x="6883017" y="0"/>
                  </a:lnTo>
                  <a:lnTo>
                    <a:pt x="6883017" y="440865"/>
                  </a:lnTo>
                  <a:cubicBezTo>
                    <a:pt x="6883017" y="462870"/>
                    <a:pt x="6870792" y="483128"/>
                    <a:pt x="6851581" y="493956"/>
                  </a:cubicBezTo>
                  <a:lnTo>
                    <a:pt x="6403104" y="741946"/>
                  </a:lnTo>
                  <a:cubicBezTo>
                    <a:pt x="6384242" y="752424"/>
                    <a:pt x="6360841" y="752075"/>
                    <a:pt x="6342328" y="740898"/>
                  </a:cubicBezTo>
                  <a:lnTo>
                    <a:pt x="5931224" y="493956"/>
                  </a:lnTo>
                  <a:cubicBezTo>
                    <a:pt x="5912713" y="483128"/>
                    <a:pt x="5901536" y="463219"/>
                    <a:pt x="5901536" y="441913"/>
                  </a:cubicBezTo>
                  <a:close/>
                  <a:moveTo>
                    <a:pt x="4721228" y="0"/>
                  </a:moveTo>
                  <a:lnTo>
                    <a:pt x="5702710" y="0"/>
                  </a:lnTo>
                  <a:lnTo>
                    <a:pt x="5702710" y="440865"/>
                  </a:lnTo>
                  <a:cubicBezTo>
                    <a:pt x="5702710" y="462870"/>
                    <a:pt x="5690485" y="483128"/>
                    <a:pt x="5671274" y="493956"/>
                  </a:cubicBezTo>
                  <a:lnTo>
                    <a:pt x="5222798" y="741946"/>
                  </a:lnTo>
                  <a:cubicBezTo>
                    <a:pt x="5203935" y="752424"/>
                    <a:pt x="5180534" y="752075"/>
                    <a:pt x="5162021" y="740898"/>
                  </a:cubicBezTo>
                  <a:lnTo>
                    <a:pt x="4750918" y="493956"/>
                  </a:lnTo>
                  <a:cubicBezTo>
                    <a:pt x="4732405" y="483128"/>
                    <a:pt x="4721228" y="463219"/>
                    <a:pt x="4721228" y="441913"/>
                  </a:cubicBezTo>
                  <a:close/>
                  <a:moveTo>
                    <a:pt x="3540921" y="0"/>
                  </a:moveTo>
                  <a:lnTo>
                    <a:pt x="4522403" y="0"/>
                  </a:lnTo>
                  <a:lnTo>
                    <a:pt x="4522403" y="440865"/>
                  </a:lnTo>
                  <a:cubicBezTo>
                    <a:pt x="4522403" y="462870"/>
                    <a:pt x="4510178" y="483128"/>
                    <a:pt x="4490967" y="493956"/>
                  </a:cubicBezTo>
                  <a:lnTo>
                    <a:pt x="4042490" y="741946"/>
                  </a:lnTo>
                  <a:cubicBezTo>
                    <a:pt x="4023628" y="752424"/>
                    <a:pt x="4000227" y="752075"/>
                    <a:pt x="3981715" y="740898"/>
                  </a:cubicBezTo>
                  <a:lnTo>
                    <a:pt x="3570610" y="493956"/>
                  </a:lnTo>
                  <a:cubicBezTo>
                    <a:pt x="3552098" y="483128"/>
                    <a:pt x="3540921" y="463219"/>
                    <a:pt x="3540921" y="441913"/>
                  </a:cubicBezTo>
                  <a:close/>
                  <a:moveTo>
                    <a:pt x="2360615" y="0"/>
                  </a:moveTo>
                  <a:lnTo>
                    <a:pt x="3342097" y="0"/>
                  </a:lnTo>
                  <a:lnTo>
                    <a:pt x="3342097" y="440865"/>
                  </a:lnTo>
                  <a:cubicBezTo>
                    <a:pt x="3342097" y="462870"/>
                    <a:pt x="3329872" y="483128"/>
                    <a:pt x="3310661" y="493956"/>
                  </a:cubicBezTo>
                  <a:lnTo>
                    <a:pt x="2862184" y="741946"/>
                  </a:lnTo>
                  <a:cubicBezTo>
                    <a:pt x="2843322" y="752424"/>
                    <a:pt x="2819920" y="752075"/>
                    <a:pt x="2801408" y="740898"/>
                  </a:cubicBezTo>
                  <a:lnTo>
                    <a:pt x="2390304" y="493956"/>
                  </a:lnTo>
                  <a:cubicBezTo>
                    <a:pt x="2371792" y="483128"/>
                    <a:pt x="2360615" y="463219"/>
                    <a:pt x="2360615" y="441913"/>
                  </a:cubicBezTo>
                  <a:close/>
                  <a:moveTo>
                    <a:pt x="1180307" y="0"/>
                  </a:moveTo>
                  <a:lnTo>
                    <a:pt x="2161789" y="0"/>
                  </a:lnTo>
                  <a:lnTo>
                    <a:pt x="2161789" y="440865"/>
                  </a:lnTo>
                  <a:cubicBezTo>
                    <a:pt x="2161789" y="462870"/>
                    <a:pt x="2149564" y="483128"/>
                    <a:pt x="2130354" y="493956"/>
                  </a:cubicBezTo>
                  <a:lnTo>
                    <a:pt x="1681876" y="741946"/>
                  </a:lnTo>
                  <a:cubicBezTo>
                    <a:pt x="1663014" y="752424"/>
                    <a:pt x="1639612" y="752075"/>
                    <a:pt x="1621101" y="740898"/>
                  </a:cubicBezTo>
                  <a:lnTo>
                    <a:pt x="1209996" y="493956"/>
                  </a:lnTo>
                  <a:cubicBezTo>
                    <a:pt x="1191484" y="483128"/>
                    <a:pt x="1180307" y="463219"/>
                    <a:pt x="1180307" y="441913"/>
                  </a:cubicBezTo>
                  <a:close/>
                  <a:moveTo>
                    <a:pt x="0" y="0"/>
                  </a:moveTo>
                  <a:lnTo>
                    <a:pt x="981482" y="0"/>
                  </a:lnTo>
                  <a:lnTo>
                    <a:pt x="981482" y="440865"/>
                  </a:lnTo>
                  <a:cubicBezTo>
                    <a:pt x="981482" y="462870"/>
                    <a:pt x="969257" y="483128"/>
                    <a:pt x="950046" y="493956"/>
                  </a:cubicBezTo>
                  <a:lnTo>
                    <a:pt x="501569" y="741946"/>
                  </a:lnTo>
                  <a:cubicBezTo>
                    <a:pt x="482707" y="752424"/>
                    <a:pt x="459306" y="752075"/>
                    <a:pt x="440794" y="740898"/>
                  </a:cubicBezTo>
                  <a:lnTo>
                    <a:pt x="29689" y="493956"/>
                  </a:lnTo>
                  <a:cubicBezTo>
                    <a:pt x="11177" y="483128"/>
                    <a:pt x="0" y="463219"/>
                    <a:pt x="0" y="4419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170528"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1350836"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2531143"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3711450"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4891757"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6072064"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7252371"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0" y="6609786"/>
              <a:ext cx="8787752" cy="248214"/>
            </a:xfrm>
            <a:custGeom>
              <a:avLst/>
              <a:gdLst/>
              <a:ahLst/>
              <a:cxnLst/>
              <a:rect l="l" t="t" r="r" b="b"/>
              <a:pathLst>
                <a:path w="8787752" h="248214" extrusionOk="0">
                  <a:moveTo>
                    <a:pt x="8332803" y="2"/>
                  </a:moveTo>
                  <a:cubicBezTo>
                    <a:pt x="8343020" y="90"/>
                    <a:pt x="8353236" y="2797"/>
                    <a:pt x="8362492" y="8036"/>
                  </a:cubicBezTo>
                  <a:lnTo>
                    <a:pt x="8787752" y="248214"/>
                  </a:lnTo>
                  <a:lnTo>
                    <a:pt x="7881815" y="248214"/>
                  </a:lnTo>
                  <a:lnTo>
                    <a:pt x="7893058" y="237165"/>
                  </a:lnTo>
                  <a:lnTo>
                    <a:pt x="8303114" y="7687"/>
                  </a:lnTo>
                  <a:cubicBezTo>
                    <a:pt x="8312370" y="2448"/>
                    <a:pt x="8322587" y="-85"/>
                    <a:pt x="8332803" y="2"/>
                  </a:cubicBezTo>
                  <a:close/>
                  <a:moveTo>
                    <a:pt x="7152496" y="2"/>
                  </a:moveTo>
                  <a:cubicBezTo>
                    <a:pt x="7162713" y="90"/>
                    <a:pt x="7172929" y="2797"/>
                    <a:pt x="7182185" y="8036"/>
                  </a:cubicBezTo>
                  <a:lnTo>
                    <a:pt x="7607446" y="248214"/>
                  </a:lnTo>
                  <a:lnTo>
                    <a:pt x="6701508" y="248214"/>
                  </a:lnTo>
                  <a:lnTo>
                    <a:pt x="6712751" y="237165"/>
                  </a:lnTo>
                  <a:lnTo>
                    <a:pt x="7122807" y="7687"/>
                  </a:lnTo>
                  <a:cubicBezTo>
                    <a:pt x="7132063" y="2448"/>
                    <a:pt x="7142280" y="-85"/>
                    <a:pt x="7152496" y="2"/>
                  </a:cubicBezTo>
                  <a:close/>
                  <a:moveTo>
                    <a:pt x="5972189" y="2"/>
                  </a:moveTo>
                  <a:cubicBezTo>
                    <a:pt x="5982406" y="90"/>
                    <a:pt x="5992622" y="2797"/>
                    <a:pt x="6001878" y="8036"/>
                  </a:cubicBezTo>
                  <a:lnTo>
                    <a:pt x="6427139" y="248214"/>
                  </a:lnTo>
                  <a:lnTo>
                    <a:pt x="5521201" y="248214"/>
                  </a:lnTo>
                  <a:lnTo>
                    <a:pt x="5532445" y="237165"/>
                  </a:lnTo>
                  <a:lnTo>
                    <a:pt x="5942500" y="7687"/>
                  </a:lnTo>
                  <a:cubicBezTo>
                    <a:pt x="5951756" y="2448"/>
                    <a:pt x="5961973" y="-85"/>
                    <a:pt x="5972189" y="2"/>
                  </a:cubicBezTo>
                  <a:close/>
                  <a:moveTo>
                    <a:pt x="4791882" y="2"/>
                  </a:moveTo>
                  <a:cubicBezTo>
                    <a:pt x="4802100" y="90"/>
                    <a:pt x="4812315" y="2797"/>
                    <a:pt x="4821571" y="8036"/>
                  </a:cubicBezTo>
                  <a:lnTo>
                    <a:pt x="5246832" y="248214"/>
                  </a:lnTo>
                  <a:lnTo>
                    <a:pt x="4340894" y="248214"/>
                  </a:lnTo>
                  <a:lnTo>
                    <a:pt x="4352137" y="237165"/>
                  </a:lnTo>
                  <a:lnTo>
                    <a:pt x="4762193" y="7687"/>
                  </a:lnTo>
                  <a:cubicBezTo>
                    <a:pt x="4771449" y="2448"/>
                    <a:pt x="4781666" y="-85"/>
                    <a:pt x="4791882" y="2"/>
                  </a:cubicBezTo>
                  <a:close/>
                  <a:moveTo>
                    <a:pt x="3611576" y="2"/>
                  </a:moveTo>
                  <a:cubicBezTo>
                    <a:pt x="3621792" y="90"/>
                    <a:pt x="3632008" y="2797"/>
                    <a:pt x="3641264" y="8036"/>
                  </a:cubicBezTo>
                  <a:lnTo>
                    <a:pt x="4066525" y="248214"/>
                  </a:lnTo>
                  <a:lnTo>
                    <a:pt x="3160586" y="248214"/>
                  </a:lnTo>
                  <a:lnTo>
                    <a:pt x="3171829" y="237165"/>
                  </a:lnTo>
                  <a:lnTo>
                    <a:pt x="3581886" y="7687"/>
                  </a:lnTo>
                  <a:cubicBezTo>
                    <a:pt x="3591143" y="2448"/>
                    <a:pt x="3601359" y="-85"/>
                    <a:pt x="3611576" y="2"/>
                  </a:cubicBezTo>
                  <a:close/>
                  <a:moveTo>
                    <a:pt x="2431268" y="2"/>
                  </a:moveTo>
                  <a:cubicBezTo>
                    <a:pt x="2441485" y="90"/>
                    <a:pt x="2451701" y="2797"/>
                    <a:pt x="2460958" y="8036"/>
                  </a:cubicBezTo>
                  <a:lnTo>
                    <a:pt x="2886219" y="248214"/>
                  </a:lnTo>
                  <a:lnTo>
                    <a:pt x="1980280" y="248214"/>
                  </a:lnTo>
                  <a:lnTo>
                    <a:pt x="1991523" y="237165"/>
                  </a:lnTo>
                  <a:lnTo>
                    <a:pt x="2401580" y="7687"/>
                  </a:lnTo>
                  <a:cubicBezTo>
                    <a:pt x="2410836" y="2448"/>
                    <a:pt x="2421052" y="-85"/>
                    <a:pt x="2431268" y="2"/>
                  </a:cubicBezTo>
                  <a:close/>
                  <a:moveTo>
                    <a:pt x="1250961" y="2"/>
                  </a:moveTo>
                  <a:cubicBezTo>
                    <a:pt x="1261177" y="90"/>
                    <a:pt x="1271394" y="2797"/>
                    <a:pt x="1280650" y="8036"/>
                  </a:cubicBezTo>
                  <a:lnTo>
                    <a:pt x="1705911" y="248214"/>
                  </a:lnTo>
                  <a:lnTo>
                    <a:pt x="799972" y="248214"/>
                  </a:lnTo>
                  <a:lnTo>
                    <a:pt x="811215" y="237165"/>
                  </a:lnTo>
                  <a:lnTo>
                    <a:pt x="1221272" y="7687"/>
                  </a:lnTo>
                  <a:cubicBezTo>
                    <a:pt x="1230527" y="2448"/>
                    <a:pt x="1240744" y="-85"/>
                    <a:pt x="1250961" y="2"/>
                  </a:cubicBezTo>
                  <a:close/>
                  <a:moveTo>
                    <a:pt x="70653" y="2"/>
                  </a:moveTo>
                  <a:cubicBezTo>
                    <a:pt x="80870" y="90"/>
                    <a:pt x="91087" y="2797"/>
                    <a:pt x="100343" y="8036"/>
                  </a:cubicBezTo>
                  <a:lnTo>
                    <a:pt x="525604" y="248214"/>
                  </a:lnTo>
                  <a:lnTo>
                    <a:pt x="0" y="248214"/>
                  </a:lnTo>
                  <a:lnTo>
                    <a:pt x="0" y="30612"/>
                  </a:lnTo>
                  <a:lnTo>
                    <a:pt x="40965" y="7687"/>
                  </a:lnTo>
                  <a:cubicBezTo>
                    <a:pt x="50221" y="2448"/>
                    <a:pt x="60437" y="-85"/>
                    <a:pt x="70653"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1" y="667689"/>
              <a:ext cx="505103" cy="1071127"/>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703928"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1884236"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3064543"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4244850"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5425157"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6605464"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7785771"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94328"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1274636"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2"/>
            <p:cNvSpPr/>
            <p:nvPr/>
          </p:nvSpPr>
          <p:spPr>
            <a:xfrm>
              <a:off x="2454943"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3635250"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4815557"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5995864"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7176171"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0" y="26473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a:off x="741236"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1921543"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3101850"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4282157"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5462464"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6642771"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170528"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1350836"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2531143"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3711450"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
            <p:cNvSpPr/>
            <p:nvPr/>
          </p:nvSpPr>
          <p:spPr>
            <a:xfrm>
              <a:off x="4891757"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
            <p:cNvSpPr/>
            <p:nvPr/>
          </p:nvSpPr>
          <p:spPr>
            <a:xfrm>
              <a:off x="6072064"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
            <p:cNvSpPr/>
            <p:nvPr/>
          </p:nvSpPr>
          <p:spPr>
            <a:xfrm>
              <a:off x="7252371"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
            <p:cNvSpPr/>
            <p:nvPr/>
          </p:nvSpPr>
          <p:spPr>
            <a:xfrm>
              <a:off x="74282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p2"/>
            <p:cNvSpPr/>
            <p:nvPr/>
          </p:nvSpPr>
          <p:spPr>
            <a:xfrm>
              <a:off x="1923128"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
            <p:cNvSpPr/>
            <p:nvPr/>
          </p:nvSpPr>
          <p:spPr>
            <a:xfrm>
              <a:off x="3103436"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4283743"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
            <p:cNvSpPr/>
            <p:nvPr/>
          </p:nvSpPr>
          <p:spPr>
            <a:xfrm>
              <a:off x="5464050"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2"/>
            <p:cNvSpPr/>
            <p:nvPr/>
          </p:nvSpPr>
          <p:spPr>
            <a:xfrm>
              <a:off x="6644357"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2"/>
            <p:cNvSpPr/>
            <p:nvPr/>
          </p:nvSpPr>
          <p:spPr>
            <a:xfrm>
              <a:off x="7824664"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
            <p:cNvSpPr/>
            <p:nvPr/>
          </p:nvSpPr>
          <p:spPr>
            <a:xfrm>
              <a:off x="892877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
            <p:cNvSpPr/>
            <p:nvPr/>
          </p:nvSpPr>
          <p:spPr>
            <a:xfrm>
              <a:off x="1600" y="46285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9" name="Google Shape;59;p2"/>
          <p:cNvGrpSpPr/>
          <p:nvPr/>
        </p:nvGrpSpPr>
        <p:grpSpPr>
          <a:xfrm>
            <a:off x="129627" y="370618"/>
            <a:ext cx="9299703" cy="6233019"/>
            <a:chOff x="129627" y="370618"/>
            <a:chExt cx="9299703" cy="6233019"/>
          </a:xfrm>
        </p:grpSpPr>
        <p:sp>
          <p:nvSpPr>
            <p:cNvPr id="60" name="Google Shape;60;p2"/>
            <p:cNvSpPr/>
            <p:nvPr/>
          </p:nvSpPr>
          <p:spPr>
            <a:xfrm>
              <a:off x="243133"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
            <p:cNvSpPr/>
            <p:nvPr/>
          </p:nvSpPr>
          <p:spPr>
            <a:xfrm>
              <a:off x="1423441"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
            <p:cNvSpPr/>
            <p:nvPr/>
          </p:nvSpPr>
          <p:spPr>
            <a:xfrm>
              <a:off x="2603748"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2"/>
            <p:cNvSpPr/>
            <p:nvPr/>
          </p:nvSpPr>
          <p:spPr>
            <a:xfrm>
              <a:off x="3784055"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
            <p:cNvSpPr/>
            <p:nvPr/>
          </p:nvSpPr>
          <p:spPr>
            <a:xfrm>
              <a:off x="4964362"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
            <p:cNvSpPr/>
            <p:nvPr/>
          </p:nvSpPr>
          <p:spPr>
            <a:xfrm>
              <a:off x="6144669"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
            <p:cNvSpPr/>
            <p:nvPr/>
          </p:nvSpPr>
          <p:spPr>
            <a:xfrm>
              <a:off x="7324976"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2"/>
            <p:cNvSpPr/>
            <p:nvPr/>
          </p:nvSpPr>
          <p:spPr>
            <a:xfrm>
              <a:off x="12962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2"/>
            <p:cNvSpPr/>
            <p:nvPr/>
          </p:nvSpPr>
          <p:spPr>
            <a:xfrm>
              <a:off x="1309934"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2"/>
            <p:cNvSpPr/>
            <p:nvPr/>
          </p:nvSpPr>
          <p:spPr>
            <a:xfrm>
              <a:off x="2490242"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3670549"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
            <p:cNvSpPr/>
            <p:nvPr/>
          </p:nvSpPr>
          <p:spPr>
            <a:xfrm>
              <a:off x="4850856"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2"/>
            <p:cNvSpPr/>
            <p:nvPr/>
          </p:nvSpPr>
          <p:spPr>
            <a:xfrm>
              <a:off x="6031163"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2"/>
            <p:cNvSpPr/>
            <p:nvPr/>
          </p:nvSpPr>
          <p:spPr>
            <a:xfrm>
              <a:off x="7211470"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2"/>
            <p:cNvSpPr/>
            <p:nvPr/>
          </p:nvSpPr>
          <p:spPr>
            <a:xfrm>
              <a:off x="839177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2"/>
            <p:cNvSpPr/>
            <p:nvPr/>
          </p:nvSpPr>
          <p:spPr>
            <a:xfrm>
              <a:off x="776533"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
            <p:cNvSpPr/>
            <p:nvPr/>
          </p:nvSpPr>
          <p:spPr>
            <a:xfrm>
              <a:off x="1956841"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
            <p:cNvSpPr/>
            <p:nvPr/>
          </p:nvSpPr>
          <p:spPr>
            <a:xfrm>
              <a:off x="3137148"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2"/>
            <p:cNvSpPr/>
            <p:nvPr/>
          </p:nvSpPr>
          <p:spPr>
            <a:xfrm>
              <a:off x="4317455"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
            <p:cNvSpPr/>
            <p:nvPr/>
          </p:nvSpPr>
          <p:spPr>
            <a:xfrm>
              <a:off x="5497762"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2"/>
            <p:cNvSpPr/>
            <p:nvPr/>
          </p:nvSpPr>
          <p:spPr>
            <a:xfrm>
              <a:off x="6678069"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2"/>
            <p:cNvSpPr/>
            <p:nvPr/>
          </p:nvSpPr>
          <p:spPr>
            <a:xfrm>
              <a:off x="7858376"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2"/>
            <p:cNvSpPr/>
            <p:nvPr/>
          </p:nvSpPr>
          <p:spPr>
            <a:xfrm>
              <a:off x="166933"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2"/>
            <p:cNvSpPr/>
            <p:nvPr/>
          </p:nvSpPr>
          <p:spPr>
            <a:xfrm>
              <a:off x="1347241"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2"/>
            <p:cNvSpPr/>
            <p:nvPr/>
          </p:nvSpPr>
          <p:spPr>
            <a:xfrm>
              <a:off x="2527548"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2"/>
            <p:cNvSpPr/>
            <p:nvPr/>
          </p:nvSpPr>
          <p:spPr>
            <a:xfrm>
              <a:off x="3707855"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2"/>
            <p:cNvSpPr/>
            <p:nvPr/>
          </p:nvSpPr>
          <p:spPr>
            <a:xfrm>
              <a:off x="4888162"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2"/>
            <p:cNvSpPr/>
            <p:nvPr/>
          </p:nvSpPr>
          <p:spPr>
            <a:xfrm>
              <a:off x="6068469"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2"/>
            <p:cNvSpPr/>
            <p:nvPr/>
          </p:nvSpPr>
          <p:spPr>
            <a:xfrm>
              <a:off x="7248776"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2"/>
            <p:cNvSpPr/>
            <p:nvPr/>
          </p:nvSpPr>
          <p:spPr>
            <a:xfrm>
              <a:off x="813841"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2"/>
            <p:cNvSpPr/>
            <p:nvPr/>
          </p:nvSpPr>
          <p:spPr>
            <a:xfrm>
              <a:off x="1994148"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2"/>
            <p:cNvSpPr/>
            <p:nvPr/>
          </p:nvSpPr>
          <p:spPr>
            <a:xfrm>
              <a:off x="3174455"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2"/>
            <p:cNvSpPr/>
            <p:nvPr/>
          </p:nvSpPr>
          <p:spPr>
            <a:xfrm>
              <a:off x="4354762"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2"/>
            <p:cNvSpPr/>
            <p:nvPr/>
          </p:nvSpPr>
          <p:spPr>
            <a:xfrm>
              <a:off x="5535069"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2"/>
            <p:cNvSpPr/>
            <p:nvPr/>
          </p:nvSpPr>
          <p:spPr>
            <a:xfrm>
              <a:off x="6715376"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2"/>
            <p:cNvSpPr/>
            <p:nvPr/>
          </p:nvSpPr>
          <p:spPr>
            <a:xfrm>
              <a:off x="243133"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2"/>
            <p:cNvSpPr/>
            <p:nvPr/>
          </p:nvSpPr>
          <p:spPr>
            <a:xfrm>
              <a:off x="1423441"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 name="Google Shape;97;p2"/>
            <p:cNvSpPr/>
            <p:nvPr/>
          </p:nvSpPr>
          <p:spPr>
            <a:xfrm>
              <a:off x="2603748"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2"/>
            <p:cNvSpPr/>
            <p:nvPr/>
          </p:nvSpPr>
          <p:spPr>
            <a:xfrm>
              <a:off x="3784055"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2"/>
            <p:cNvSpPr/>
            <p:nvPr/>
          </p:nvSpPr>
          <p:spPr>
            <a:xfrm>
              <a:off x="4964362"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2"/>
            <p:cNvSpPr/>
            <p:nvPr/>
          </p:nvSpPr>
          <p:spPr>
            <a:xfrm>
              <a:off x="6144669"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7324976"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2"/>
            <p:cNvSpPr/>
            <p:nvPr/>
          </p:nvSpPr>
          <p:spPr>
            <a:xfrm>
              <a:off x="81542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2"/>
            <p:cNvSpPr/>
            <p:nvPr/>
          </p:nvSpPr>
          <p:spPr>
            <a:xfrm>
              <a:off x="1995733"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2"/>
            <p:cNvSpPr/>
            <p:nvPr/>
          </p:nvSpPr>
          <p:spPr>
            <a:xfrm>
              <a:off x="3176041"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
            <p:cNvSpPr/>
            <p:nvPr/>
          </p:nvSpPr>
          <p:spPr>
            <a:xfrm>
              <a:off x="4356348"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2"/>
            <p:cNvSpPr/>
            <p:nvPr/>
          </p:nvSpPr>
          <p:spPr>
            <a:xfrm>
              <a:off x="5536655"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2"/>
            <p:cNvSpPr/>
            <p:nvPr/>
          </p:nvSpPr>
          <p:spPr>
            <a:xfrm>
              <a:off x="6716962"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2"/>
            <p:cNvSpPr/>
            <p:nvPr/>
          </p:nvSpPr>
          <p:spPr>
            <a:xfrm>
              <a:off x="7897269"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2"/>
            <p:cNvSpPr/>
            <p:nvPr/>
          </p:nvSpPr>
          <p:spPr>
            <a:xfrm>
              <a:off x="900137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0" name="Google Shape;110;p2"/>
          <p:cNvSpPr/>
          <p:nvPr/>
        </p:nvSpPr>
        <p:spPr>
          <a:xfrm>
            <a:off x="1474200" y="950100"/>
            <a:ext cx="9243600" cy="49578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2"/>
          <p:cNvGrpSpPr/>
          <p:nvPr/>
        </p:nvGrpSpPr>
        <p:grpSpPr>
          <a:xfrm>
            <a:off x="331309" y="4446016"/>
            <a:ext cx="2311930" cy="1941933"/>
            <a:chOff x="2076453" y="1626619"/>
            <a:chExt cx="3249831" cy="2729734"/>
          </a:xfrm>
        </p:grpSpPr>
        <p:grpSp>
          <p:nvGrpSpPr>
            <p:cNvPr id="112" name="Google Shape;112;p2"/>
            <p:cNvGrpSpPr/>
            <p:nvPr/>
          </p:nvGrpSpPr>
          <p:grpSpPr>
            <a:xfrm>
              <a:off x="2076453" y="2309959"/>
              <a:ext cx="833410" cy="861198"/>
              <a:chOff x="2076453" y="2309959"/>
              <a:chExt cx="833410" cy="861198"/>
            </a:xfrm>
          </p:grpSpPr>
          <p:sp>
            <p:nvSpPr>
              <p:cNvPr id="113" name="Google Shape;113;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5" name="Google Shape;115;p2"/>
            <p:cNvGrpSpPr/>
            <p:nvPr/>
          </p:nvGrpSpPr>
          <p:grpSpPr>
            <a:xfrm>
              <a:off x="2450412" y="1626619"/>
              <a:ext cx="1134652" cy="1350990"/>
              <a:chOff x="2450412" y="1626619"/>
              <a:chExt cx="1134652" cy="1350990"/>
            </a:xfrm>
          </p:grpSpPr>
          <p:sp>
            <p:nvSpPr>
              <p:cNvPr id="116" name="Google Shape;116;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8" name="Google Shape;118;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4" name="Google Shape;124;p2"/>
            <p:cNvGrpSpPr/>
            <p:nvPr/>
          </p:nvGrpSpPr>
          <p:grpSpPr>
            <a:xfrm>
              <a:off x="3468909" y="2291619"/>
              <a:ext cx="809625" cy="809625"/>
              <a:chOff x="3468909" y="2291619"/>
              <a:chExt cx="809625" cy="809625"/>
            </a:xfrm>
          </p:grpSpPr>
          <p:sp>
            <p:nvSpPr>
              <p:cNvPr id="125" name="Google Shape;125;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7" name="Google Shape;127;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5" name="Google Shape;135;p2"/>
            <p:cNvGrpSpPr/>
            <p:nvPr/>
          </p:nvGrpSpPr>
          <p:grpSpPr>
            <a:xfrm>
              <a:off x="4516659" y="2291619"/>
              <a:ext cx="809625" cy="809625"/>
              <a:chOff x="4516659" y="2291619"/>
              <a:chExt cx="809625" cy="809625"/>
            </a:xfrm>
          </p:grpSpPr>
          <p:sp>
            <p:nvSpPr>
              <p:cNvPr id="136" name="Google Shape;136;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 name="Google Shape;137;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8" name="Google Shape;138;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0" name="Google Shape;140;p2"/>
          <p:cNvGrpSpPr/>
          <p:nvPr/>
        </p:nvGrpSpPr>
        <p:grpSpPr>
          <a:xfrm>
            <a:off x="9202879" y="4080297"/>
            <a:ext cx="2989124" cy="2612856"/>
            <a:chOff x="5916127" y="1590589"/>
            <a:chExt cx="4201749" cy="3672836"/>
          </a:xfrm>
        </p:grpSpPr>
        <p:grpSp>
          <p:nvGrpSpPr>
            <p:cNvPr id="141" name="Google Shape;141;p2"/>
            <p:cNvGrpSpPr/>
            <p:nvPr/>
          </p:nvGrpSpPr>
          <p:grpSpPr>
            <a:xfrm>
              <a:off x="5916127" y="2814232"/>
              <a:ext cx="1535513" cy="2166104"/>
              <a:chOff x="5916127" y="2814232"/>
              <a:chExt cx="1535513" cy="2166104"/>
            </a:xfrm>
          </p:grpSpPr>
          <p:grpSp>
            <p:nvGrpSpPr>
              <p:cNvPr id="142" name="Google Shape;142;p2"/>
              <p:cNvGrpSpPr/>
              <p:nvPr/>
            </p:nvGrpSpPr>
            <p:grpSpPr>
              <a:xfrm>
                <a:off x="6331772" y="4075467"/>
                <a:ext cx="1082944" cy="904869"/>
                <a:chOff x="6331772" y="4075467"/>
                <a:chExt cx="1082944" cy="904869"/>
              </a:xfrm>
            </p:grpSpPr>
            <p:sp>
              <p:nvSpPr>
                <p:cNvPr id="143" name="Google Shape;143;p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5" name="Google Shape;145;p2"/>
              <p:cNvGrpSpPr/>
              <p:nvPr/>
            </p:nvGrpSpPr>
            <p:grpSpPr>
              <a:xfrm>
                <a:off x="5916127" y="2814232"/>
                <a:ext cx="1535513" cy="1411057"/>
                <a:chOff x="5916127" y="2814232"/>
                <a:chExt cx="1535513" cy="1411057"/>
              </a:xfrm>
            </p:grpSpPr>
            <p:sp>
              <p:nvSpPr>
                <p:cNvPr id="146" name="Google Shape;146;p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48" name="Google Shape;148;p2"/>
            <p:cNvGrpSpPr/>
            <p:nvPr/>
          </p:nvGrpSpPr>
          <p:grpSpPr>
            <a:xfrm>
              <a:off x="6040232" y="3501675"/>
              <a:ext cx="1171621" cy="1354244"/>
              <a:chOff x="6040232" y="3501675"/>
              <a:chExt cx="1171621" cy="1354244"/>
            </a:xfrm>
          </p:grpSpPr>
          <p:sp>
            <p:nvSpPr>
              <p:cNvPr id="149" name="Google Shape;149;p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1" name="Google Shape;151;p2"/>
            <p:cNvGrpSpPr/>
            <p:nvPr/>
          </p:nvGrpSpPr>
          <p:grpSpPr>
            <a:xfrm>
              <a:off x="8582268" y="2814463"/>
              <a:ext cx="1535608" cy="2165872"/>
              <a:chOff x="8582268" y="2814463"/>
              <a:chExt cx="1535608" cy="2165872"/>
            </a:xfrm>
          </p:grpSpPr>
          <p:grpSp>
            <p:nvGrpSpPr>
              <p:cNvPr id="152" name="Google Shape;152;p2"/>
              <p:cNvGrpSpPr/>
              <p:nvPr/>
            </p:nvGrpSpPr>
            <p:grpSpPr>
              <a:xfrm>
                <a:off x="8619191" y="4075403"/>
                <a:ext cx="1082950" cy="904932"/>
                <a:chOff x="8619191" y="4075403"/>
                <a:chExt cx="1082950" cy="904932"/>
              </a:xfrm>
            </p:grpSpPr>
            <p:sp>
              <p:nvSpPr>
                <p:cNvPr id="153" name="Google Shape;153;p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5" name="Google Shape;155;p2"/>
              <p:cNvGrpSpPr/>
              <p:nvPr/>
            </p:nvGrpSpPr>
            <p:grpSpPr>
              <a:xfrm>
                <a:off x="8582268" y="2814463"/>
                <a:ext cx="1535608" cy="1410826"/>
                <a:chOff x="8582268" y="2814463"/>
                <a:chExt cx="1535608" cy="1410826"/>
              </a:xfrm>
            </p:grpSpPr>
            <p:sp>
              <p:nvSpPr>
                <p:cNvPr id="156" name="Google Shape;156;p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58" name="Google Shape;158;p2"/>
            <p:cNvGrpSpPr/>
            <p:nvPr/>
          </p:nvGrpSpPr>
          <p:grpSpPr>
            <a:xfrm>
              <a:off x="8812053" y="3501675"/>
              <a:ext cx="1171620" cy="1354244"/>
              <a:chOff x="8812053" y="3501675"/>
              <a:chExt cx="1171620" cy="1354244"/>
            </a:xfrm>
          </p:grpSpPr>
          <p:sp>
            <p:nvSpPr>
              <p:cNvPr id="159" name="Google Shape;159;p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1" name="Google Shape;161;p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5" name="Google Shape;165;p2"/>
            <p:cNvGrpSpPr/>
            <p:nvPr/>
          </p:nvGrpSpPr>
          <p:grpSpPr>
            <a:xfrm>
              <a:off x="7116984" y="2129694"/>
              <a:ext cx="809625" cy="809624"/>
              <a:chOff x="7116984" y="2129694"/>
              <a:chExt cx="809625" cy="809624"/>
            </a:xfrm>
          </p:grpSpPr>
          <p:sp>
            <p:nvSpPr>
              <p:cNvPr id="166" name="Google Shape;166;p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8" name="Google Shape;168;p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p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5" name="Google Shape;175;p2"/>
            <p:cNvGrpSpPr/>
            <p:nvPr/>
          </p:nvGrpSpPr>
          <p:grpSpPr>
            <a:xfrm>
              <a:off x="8164734" y="2129694"/>
              <a:ext cx="809625" cy="809624"/>
              <a:chOff x="8164734" y="2129694"/>
              <a:chExt cx="809625" cy="809624"/>
            </a:xfrm>
          </p:grpSpPr>
          <p:sp>
            <p:nvSpPr>
              <p:cNvPr id="176" name="Google Shape;176;p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8" name="Google Shape;178;p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9" name="Google Shape;179;p2"/>
          <p:cNvGrpSpPr/>
          <p:nvPr/>
        </p:nvGrpSpPr>
        <p:grpSpPr>
          <a:xfrm flipH="1">
            <a:off x="9650884" y="134541"/>
            <a:ext cx="2311930" cy="1941933"/>
            <a:chOff x="2076453" y="1626619"/>
            <a:chExt cx="3249831" cy="2729734"/>
          </a:xfrm>
        </p:grpSpPr>
        <p:grpSp>
          <p:nvGrpSpPr>
            <p:cNvPr id="180" name="Google Shape;180;p2"/>
            <p:cNvGrpSpPr/>
            <p:nvPr/>
          </p:nvGrpSpPr>
          <p:grpSpPr>
            <a:xfrm>
              <a:off x="2076453" y="2309959"/>
              <a:ext cx="833410" cy="861198"/>
              <a:chOff x="2076453" y="2309959"/>
              <a:chExt cx="833410" cy="861198"/>
            </a:xfrm>
          </p:grpSpPr>
          <p:sp>
            <p:nvSpPr>
              <p:cNvPr id="181" name="Google Shape;181;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3" name="Google Shape;183;p2"/>
            <p:cNvGrpSpPr/>
            <p:nvPr/>
          </p:nvGrpSpPr>
          <p:grpSpPr>
            <a:xfrm>
              <a:off x="2450412" y="1626619"/>
              <a:ext cx="1134652" cy="1350990"/>
              <a:chOff x="2450412" y="1626619"/>
              <a:chExt cx="1134652" cy="1350990"/>
            </a:xfrm>
          </p:grpSpPr>
          <p:sp>
            <p:nvSpPr>
              <p:cNvPr id="184" name="Google Shape;184;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6" name="Google Shape;186;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2" name="Google Shape;192;p2"/>
            <p:cNvGrpSpPr/>
            <p:nvPr/>
          </p:nvGrpSpPr>
          <p:grpSpPr>
            <a:xfrm>
              <a:off x="3468909" y="2291619"/>
              <a:ext cx="809625" cy="809625"/>
              <a:chOff x="3468909" y="2291619"/>
              <a:chExt cx="809625" cy="809625"/>
            </a:xfrm>
          </p:grpSpPr>
          <p:sp>
            <p:nvSpPr>
              <p:cNvPr id="193" name="Google Shape;193;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5" name="Google Shape;195;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3" name="Google Shape;203;p2"/>
            <p:cNvGrpSpPr/>
            <p:nvPr/>
          </p:nvGrpSpPr>
          <p:grpSpPr>
            <a:xfrm>
              <a:off x="4516659" y="2291619"/>
              <a:ext cx="809625" cy="809625"/>
              <a:chOff x="4516659" y="2291619"/>
              <a:chExt cx="809625" cy="809625"/>
            </a:xfrm>
          </p:grpSpPr>
          <p:sp>
            <p:nvSpPr>
              <p:cNvPr id="204" name="Google Shape;204;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6" name="Google Shape;206;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8" name="Google Shape;208;p2"/>
          <p:cNvSpPr txBox="1">
            <a:spLocks noGrp="1"/>
          </p:cNvSpPr>
          <p:nvPr>
            <p:ph type="title"/>
          </p:nvPr>
        </p:nvSpPr>
        <p:spPr>
          <a:xfrm>
            <a:off x="1767150" y="1943850"/>
            <a:ext cx="8657700" cy="26655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8500"/>
              <a:buNone/>
              <a:defRPr sz="85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209" name="Google Shape;209;p2"/>
          <p:cNvSpPr txBox="1">
            <a:spLocks noGrp="1"/>
          </p:cNvSpPr>
          <p:nvPr>
            <p:ph type="subTitle" idx="1"/>
          </p:nvPr>
        </p:nvSpPr>
        <p:spPr>
          <a:xfrm>
            <a:off x="1498250" y="4800900"/>
            <a:ext cx="9174900" cy="5301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sp>
        <p:nvSpPr>
          <p:cNvPr id="210" name="Google Shape;210;p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211"/>
        <p:cNvGrpSpPr/>
        <p:nvPr/>
      </p:nvGrpSpPr>
      <p:grpSpPr>
        <a:xfrm>
          <a:off x="0" y="0"/>
          <a:ext cx="0" cy="0"/>
          <a:chOff x="0" y="0"/>
          <a:chExt cx="0" cy="0"/>
        </a:xfrm>
      </p:grpSpPr>
      <p:sp>
        <p:nvSpPr>
          <p:cNvPr id="212" name="Google Shape;212;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213"/>
        <p:cNvGrpSpPr/>
        <p:nvPr/>
      </p:nvGrpSpPr>
      <p:grpSpPr>
        <a:xfrm>
          <a:off x="0" y="0"/>
          <a:ext cx="0" cy="0"/>
          <a:chOff x="0" y="0"/>
          <a:chExt cx="0" cy="0"/>
        </a:xfrm>
      </p:grpSpPr>
      <p:grpSp>
        <p:nvGrpSpPr>
          <p:cNvPr id="214" name="Google Shape;214;p4"/>
          <p:cNvGrpSpPr/>
          <p:nvPr/>
        </p:nvGrpSpPr>
        <p:grpSpPr>
          <a:xfrm>
            <a:off x="0" y="0"/>
            <a:ext cx="12192000" cy="6858000"/>
            <a:chOff x="0" y="0"/>
            <a:chExt cx="12192000" cy="6858000"/>
          </a:xfrm>
        </p:grpSpPr>
        <p:sp>
          <p:nvSpPr>
            <p:cNvPr id="215" name="Google Shape;215;p4"/>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4"/>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4"/>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4"/>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4"/>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4"/>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4"/>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4"/>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4"/>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4"/>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4"/>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4"/>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4"/>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4"/>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0" name="Google Shape;230;p4"/>
          <p:cNvGrpSpPr/>
          <p:nvPr/>
        </p:nvGrpSpPr>
        <p:grpSpPr>
          <a:xfrm>
            <a:off x="-1177" y="0"/>
            <a:ext cx="12192000" cy="6163564"/>
            <a:chOff x="-1177" y="0"/>
            <a:chExt cx="12192000" cy="6163564"/>
          </a:xfrm>
        </p:grpSpPr>
        <p:sp>
          <p:nvSpPr>
            <p:cNvPr id="231" name="Google Shape;231;p4"/>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4"/>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4"/>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4"/>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4"/>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4"/>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4"/>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4"/>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4"/>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4"/>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4"/>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4"/>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4"/>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4"/>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4"/>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4"/>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47" name="Google Shape;247;p4"/>
          <p:cNvSpPr/>
          <p:nvPr/>
        </p:nvSpPr>
        <p:spPr>
          <a:xfrm>
            <a:off x="4197100" y="332700"/>
            <a:ext cx="75249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248" name="Google Shape;248;p4"/>
          <p:cNvSpPr txBox="1">
            <a:spLocks noGrp="1"/>
          </p:cNvSpPr>
          <p:nvPr>
            <p:ph type="title"/>
          </p:nvPr>
        </p:nvSpPr>
        <p:spPr>
          <a:xfrm>
            <a:off x="55393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49" name="Google Shape;249;p4"/>
          <p:cNvSpPr txBox="1">
            <a:spLocks noGrp="1"/>
          </p:cNvSpPr>
          <p:nvPr>
            <p:ph type="body" idx="1"/>
          </p:nvPr>
        </p:nvSpPr>
        <p:spPr>
          <a:xfrm>
            <a:off x="55393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250" name="Google Shape;250;p4"/>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251"/>
        <p:cNvGrpSpPr/>
        <p:nvPr/>
      </p:nvGrpSpPr>
      <p:grpSpPr>
        <a:xfrm>
          <a:off x="0" y="0"/>
          <a:ext cx="0" cy="0"/>
          <a:chOff x="0" y="0"/>
          <a:chExt cx="0" cy="0"/>
        </a:xfrm>
      </p:grpSpPr>
      <p:grpSp>
        <p:nvGrpSpPr>
          <p:cNvPr id="252" name="Google Shape;252;p5"/>
          <p:cNvGrpSpPr/>
          <p:nvPr/>
        </p:nvGrpSpPr>
        <p:grpSpPr>
          <a:xfrm>
            <a:off x="0" y="0"/>
            <a:ext cx="12192000" cy="6858000"/>
            <a:chOff x="0" y="0"/>
            <a:chExt cx="12192000" cy="6858000"/>
          </a:xfrm>
        </p:grpSpPr>
        <p:sp>
          <p:nvSpPr>
            <p:cNvPr id="253" name="Google Shape;253;p5"/>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5"/>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5"/>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5"/>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5"/>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5"/>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5"/>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5"/>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5"/>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5"/>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5"/>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5"/>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5"/>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5"/>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5"/>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68" name="Google Shape;268;p5"/>
          <p:cNvGrpSpPr/>
          <p:nvPr/>
        </p:nvGrpSpPr>
        <p:grpSpPr>
          <a:xfrm>
            <a:off x="-1177" y="0"/>
            <a:ext cx="12192000" cy="6163564"/>
            <a:chOff x="-1177" y="0"/>
            <a:chExt cx="12192000" cy="6163564"/>
          </a:xfrm>
        </p:grpSpPr>
        <p:sp>
          <p:nvSpPr>
            <p:cNvPr id="269" name="Google Shape;269;p5"/>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5"/>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5"/>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5"/>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5"/>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5"/>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5"/>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5"/>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5"/>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5"/>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5"/>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5"/>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5"/>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5"/>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5"/>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5"/>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5" name="Google Shape;285;p5"/>
          <p:cNvSpPr/>
          <p:nvPr/>
        </p:nvSpPr>
        <p:spPr>
          <a:xfrm>
            <a:off x="470100" y="332700"/>
            <a:ext cx="112518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
          <p:cNvSpPr txBox="1">
            <a:spLocks noGrp="1"/>
          </p:cNvSpPr>
          <p:nvPr>
            <p:ph type="title"/>
          </p:nvPr>
        </p:nvSpPr>
        <p:spPr>
          <a:xfrm>
            <a:off x="957325" y="751875"/>
            <a:ext cx="10373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7" name="Google Shape;287;p5"/>
          <p:cNvSpPr txBox="1">
            <a:spLocks noGrp="1"/>
          </p:cNvSpPr>
          <p:nvPr>
            <p:ph type="body" idx="1"/>
          </p:nvPr>
        </p:nvSpPr>
        <p:spPr>
          <a:xfrm>
            <a:off x="49077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88" name="Google Shape;288;p5"/>
          <p:cNvSpPr txBox="1">
            <a:spLocks noGrp="1"/>
          </p:cNvSpPr>
          <p:nvPr>
            <p:ph type="body" idx="2"/>
          </p:nvPr>
        </p:nvSpPr>
        <p:spPr>
          <a:xfrm>
            <a:off x="4448700"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89" name="Google Shape;289;p5"/>
          <p:cNvSpPr txBox="1">
            <a:spLocks noGrp="1"/>
          </p:cNvSpPr>
          <p:nvPr>
            <p:ph type="body" idx="3"/>
          </p:nvPr>
        </p:nvSpPr>
        <p:spPr>
          <a:xfrm>
            <a:off x="49077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90" name="Google Shape;290;p5"/>
          <p:cNvSpPr txBox="1">
            <a:spLocks noGrp="1"/>
          </p:cNvSpPr>
          <p:nvPr>
            <p:ph type="body" idx="4"/>
          </p:nvPr>
        </p:nvSpPr>
        <p:spPr>
          <a:xfrm>
            <a:off x="4448700"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91" name="Google Shape;291;p5"/>
          <p:cNvSpPr txBox="1">
            <a:spLocks noGrp="1"/>
          </p:cNvSpPr>
          <p:nvPr>
            <p:ph type="title" idx="5"/>
          </p:nvPr>
        </p:nvSpPr>
        <p:spPr>
          <a:xfrm>
            <a:off x="957325" y="2046599"/>
            <a:ext cx="3048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400">
                <a:highlight>
                  <a:schemeClr val="accent1"/>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92" name="Google Shape;292;p5"/>
          <p:cNvSpPr txBox="1">
            <a:spLocks noGrp="1"/>
          </p:cNvSpPr>
          <p:nvPr>
            <p:ph type="title" idx="6"/>
          </p:nvPr>
        </p:nvSpPr>
        <p:spPr>
          <a:xfrm>
            <a:off x="4619812" y="2046599"/>
            <a:ext cx="3048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400">
                <a:highlight>
                  <a:schemeClr val="accent1"/>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93" name="Google Shape;293;p5"/>
          <p:cNvSpPr txBox="1">
            <a:spLocks noGrp="1"/>
          </p:cNvSpPr>
          <p:nvPr>
            <p:ph type="title" idx="7"/>
          </p:nvPr>
        </p:nvSpPr>
        <p:spPr>
          <a:xfrm>
            <a:off x="957325" y="4087656"/>
            <a:ext cx="3048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400">
                <a:highlight>
                  <a:schemeClr val="accent1"/>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94" name="Google Shape;294;p5"/>
          <p:cNvSpPr txBox="1">
            <a:spLocks noGrp="1"/>
          </p:cNvSpPr>
          <p:nvPr>
            <p:ph type="title" idx="8"/>
          </p:nvPr>
        </p:nvSpPr>
        <p:spPr>
          <a:xfrm>
            <a:off x="4619812" y="4087656"/>
            <a:ext cx="3048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400">
                <a:highlight>
                  <a:schemeClr val="accent1"/>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95" name="Google Shape;295;p5"/>
          <p:cNvSpPr txBox="1">
            <a:spLocks noGrp="1"/>
          </p:cNvSpPr>
          <p:nvPr>
            <p:ph type="body" idx="9"/>
          </p:nvPr>
        </p:nvSpPr>
        <p:spPr>
          <a:xfrm>
            <a:off x="8406625" y="27423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96" name="Google Shape;296;p5"/>
          <p:cNvSpPr txBox="1">
            <a:spLocks noGrp="1"/>
          </p:cNvSpPr>
          <p:nvPr>
            <p:ph type="body" idx="13"/>
          </p:nvPr>
        </p:nvSpPr>
        <p:spPr>
          <a:xfrm>
            <a:off x="8406625" y="47834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97" name="Google Shape;297;p5"/>
          <p:cNvSpPr txBox="1">
            <a:spLocks noGrp="1"/>
          </p:cNvSpPr>
          <p:nvPr>
            <p:ph type="title" idx="14"/>
          </p:nvPr>
        </p:nvSpPr>
        <p:spPr>
          <a:xfrm>
            <a:off x="8282299" y="2046599"/>
            <a:ext cx="3048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400">
                <a:highlight>
                  <a:schemeClr val="accent1"/>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98" name="Google Shape;298;p5"/>
          <p:cNvSpPr txBox="1">
            <a:spLocks noGrp="1"/>
          </p:cNvSpPr>
          <p:nvPr>
            <p:ph type="title" idx="15"/>
          </p:nvPr>
        </p:nvSpPr>
        <p:spPr>
          <a:xfrm>
            <a:off x="8282299" y="4087656"/>
            <a:ext cx="3048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400">
                <a:highlight>
                  <a:schemeClr val="accent1"/>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99" name="Google Shape;299;p5"/>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300"/>
        <p:cNvGrpSpPr/>
        <p:nvPr/>
      </p:nvGrpSpPr>
      <p:grpSpPr>
        <a:xfrm>
          <a:off x="0" y="0"/>
          <a:ext cx="0" cy="0"/>
          <a:chOff x="0" y="0"/>
          <a:chExt cx="0" cy="0"/>
        </a:xfrm>
      </p:grpSpPr>
      <p:grpSp>
        <p:nvGrpSpPr>
          <p:cNvPr id="301" name="Google Shape;301;p6"/>
          <p:cNvGrpSpPr/>
          <p:nvPr/>
        </p:nvGrpSpPr>
        <p:grpSpPr>
          <a:xfrm>
            <a:off x="0" y="0"/>
            <a:ext cx="12192000" cy="6858000"/>
            <a:chOff x="0" y="0"/>
            <a:chExt cx="12192000" cy="6858000"/>
          </a:xfrm>
        </p:grpSpPr>
        <p:sp>
          <p:nvSpPr>
            <p:cNvPr id="302" name="Google Shape;302;p6"/>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6"/>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6"/>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6"/>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6"/>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6"/>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6"/>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6"/>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6"/>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6"/>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6"/>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6"/>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6"/>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6"/>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6"/>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7" name="Google Shape;317;p6"/>
          <p:cNvGrpSpPr/>
          <p:nvPr/>
        </p:nvGrpSpPr>
        <p:grpSpPr>
          <a:xfrm>
            <a:off x="-1177" y="0"/>
            <a:ext cx="12192000" cy="6163564"/>
            <a:chOff x="-1177" y="0"/>
            <a:chExt cx="12192000" cy="6163564"/>
          </a:xfrm>
        </p:grpSpPr>
        <p:sp>
          <p:nvSpPr>
            <p:cNvPr id="318" name="Google Shape;318;p6"/>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6"/>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6"/>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6"/>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6"/>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6"/>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6"/>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6"/>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6"/>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6"/>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6"/>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6"/>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6"/>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6"/>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6"/>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6"/>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34" name="Google Shape;334;p6"/>
          <p:cNvSpPr/>
          <p:nvPr/>
        </p:nvSpPr>
        <p:spPr>
          <a:xfrm>
            <a:off x="470100" y="332700"/>
            <a:ext cx="112518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
          <p:cNvSpPr/>
          <p:nvPr/>
        </p:nvSpPr>
        <p:spPr>
          <a:xfrm>
            <a:off x="879624" y="6454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6"/>
          <p:cNvSpPr/>
          <p:nvPr/>
        </p:nvSpPr>
        <p:spPr>
          <a:xfrm>
            <a:off x="3093620" y="6454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6"/>
          <p:cNvSpPr/>
          <p:nvPr/>
        </p:nvSpPr>
        <p:spPr>
          <a:xfrm>
            <a:off x="1973927" y="25342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6"/>
          <p:cNvSpPr/>
          <p:nvPr/>
        </p:nvSpPr>
        <p:spPr>
          <a:xfrm>
            <a:off x="1030559" y="20902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6"/>
          <p:cNvSpPr/>
          <p:nvPr/>
        </p:nvSpPr>
        <p:spPr>
          <a:xfrm>
            <a:off x="3244555" y="20902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6"/>
          <p:cNvSpPr/>
          <p:nvPr/>
        </p:nvSpPr>
        <p:spPr>
          <a:xfrm>
            <a:off x="2124862" y="39790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6"/>
          <p:cNvSpPr txBox="1">
            <a:spLocks noGrp="1"/>
          </p:cNvSpPr>
          <p:nvPr>
            <p:ph type="title"/>
          </p:nvPr>
        </p:nvSpPr>
        <p:spPr>
          <a:xfrm>
            <a:off x="3207950" y="2005425"/>
            <a:ext cx="7389300" cy="20661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342" name="Google Shape;342;p6"/>
          <p:cNvSpPr txBox="1">
            <a:spLocks noGrp="1"/>
          </p:cNvSpPr>
          <p:nvPr>
            <p:ph type="body" idx="1"/>
          </p:nvPr>
        </p:nvSpPr>
        <p:spPr>
          <a:xfrm>
            <a:off x="3207950" y="4089075"/>
            <a:ext cx="73893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43" name="Google Shape;343;p6"/>
          <p:cNvGrpSpPr/>
          <p:nvPr/>
        </p:nvGrpSpPr>
        <p:grpSpPr>
          <a:xfrm>
            <a:off x="662948" y="4767367"/>
            <a:ext cx="1809831" cy="1520189"/>
            <a:chOff x="2076453" y="1626619"/>
            <a:chExt cx="3249831" cy="2729734"/>
          </a:xfrm>
        </p:grpSpPr>
        <p:grpSp>
          <p:nvGrpSpPr>
            <p:cNvPr id="344" name="Google Shape;344;p6"/>
            <p:cNvGrpSpPr/>
            <p:nvPr/>
          </p:nvGrpSpPr>
          <p:grpSpPr>
            <a:xfrm>
              <a:off x="2076453" y="2309959"/>
              <a:ext cx="833410" cy="861198"/>
              <a:chOff x="2076453" y="2309959"/>
              <a:chExt cx="833410" cy="861198"/>
            </a:xfrm>
          </p:grpSpPr>
          <p:sp>
            <p:nvSpPr>
              <p:cNvPr id="345" name="Google Shape;345;p6"/>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6"/>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47" name="Google Shape;347;p6"/>
            <p:cNvGrpSpPr/>
            <p:nvPr/>
          </p:nvGrpSpPr>
          <p:grpSpPr>
            <a:xfrm>
              <a:off x="2450412" y="1626619"/>
              <a:ext cx="1134652" cy="1350990"/>
              <a:chOff x="2450412" y="1626619"/>
              <a:chExt cx="1134652" cy="1350990"/>
            </a:xfrm>
          </p:grpSpPr>
          <p:sp>
            <p:nvSpPr>
              <p:cNvPr id="348" name="Google Shape;348;p6"/>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6"/>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50" name="Google Shape;350;p6"/>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6"/>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6"/>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6"/>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6"/>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6"/>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6" name="Google Shape;356;p6"/>
            <p:cNvGrpSpPr/>
            <p:nvPr/>
          </p:nvGrpSpPr>
          <p:grpSpPr>
            <a:xfrm>
              <a:off x="3468909" y="2291619"/>
              <a:ext cx="809625" cy="809625"/>
              <a:chOff x="3468909" y="2291619"/>
              <a:chExt cx="809625" cy="809625"/>
            </a:xfrm>
          </p:grpSpPr>
          <p:sp>
            <p:nvSpPr>
              <p:cNvPr id="357" name="Google Shape;357;p6"/>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6"/>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59" name="Google Shape;359;p6"/>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6"/>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6"/>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6"/>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6"/>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6"/>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6"/>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6"/>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67" name="Google Shape;367;p6"/>
            <p:cNvGrpSpPr/>
            <p:nvPr/>
          </p:nvGrpSpPr>
          <p:grpSpPr>
            <a:xfrm>
              <a:off x="4516659" y="2291619"/>
              <a:ext cx="809625" cy="809625"/>
              <a:chOff x="4516659" y="2291619"/>
              <a:chExt cx="809625" cy="809625"/>
            </a:xfrm>
          </p:grpSpPr>
          <p:sp>
            <p:nvSpPr>
              <p:cNvPr id="368" name="Google Shape;368;p6"/>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6"/>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70" name="Google Shape;370;p6"/>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6"/>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2" name="Google Shape;372;p6"/>
          <p:cNvGrpSpPr/>
          <p:nvPr/>
        </p:nvGrpSpPr>
        <p:grpSpPr>
          <a:xfrm>
            <a:off x="9457905" y="485772"/>
            <a:ext cx="2057596" cy="1798588"/>
            <a:chOff x="5916127" y="1590589"/>
            <a:chExt cx="4201749" cy="3672836"/>
          </a:xfrm>
        </p:grpSpPr>
        <p:grpSp>
          <p:nvGrpSpPr>
            <p:cNvPr id="373" name="Google Shape;373;p6"/>
            <p:cNvGrpSpPr/>
            <p:nvPr/>
          </p:nvGrpSpPr>
          <p:grpSpPr>
            <a:xfrm>
              <a:off x="5916127" y="2814232"/>
              <a:ext cx="1535513" cy="2166104"/>
              <a:chOff x="5916127" y="2814232"/>
              <a:chExt cx="1535513" cy="2166104"/>
            </a:xfrm>
          </p:grpSpPr>
          <p:grpSp>
            <p:nvGrpSpPr>
              <p:cNvPr id="374" name="Google Shape;374;p6"/>
              <p:cNvGrpSpPr/>
              <p:nvPr/>
            </p:nvGrpSpPr>
            <p:grpSpPr>
              <a:xfrm>
                <a:off x="6331772" y="4075467"/>
                <a:ext cx="1082944" cy="904869"/>
                <a:chOff x="6331772" y="4075467"/>
                <a:chExt cx="1082944" cy="904869"/>
              </a:xfrm>
            </p:grpSpPr>
            <p:sp>
              <p:nvSpPr>
                <p:cNvPr id="375" name="Google Shape;375;p6"/>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6"/>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7" name="Google Shape;377;p6"/>
              <p:cNvGrpSpPr/>
              <p:nvPr/>
            </p:nvGrpSpPr>
            <p:grpSpPr>
              <a:xfrm>
                <a:off x="5916127" y="2814232"/>
                <a:ext cx="1535513" cy="1411057"/>
                <a:chOff x="5916127" y="2814232"/>
                <a:chExt cx="1535513" cy="1411057"/>
              </a:xfrm>
            </p:grpSpPr>
            <p:sp>
              <p:nvSpPr>
                <p:cNvPr id="378" name="Google Shape;378;p6"/>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6"/>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380" name="Google Shape;380;p6"/>
            <p:cNvGrpSpPr/>
            <p:nvPr/>
          </p:nvGrpSpPr>
          <p:grpSpPr>
            <a:xfrm>
              <a:off x="6040232" y="3501675"/>
              <a:ext cx="1171621" cy="1354244"/>
              <a:chOff x="6040232" y="3501675"/>
              <a:chExt cx="1171621" cy="1354244"/>
            </a:xfrm>
          </p:grpSpPr>
          <p:sp>
            <p:nvSpPr>
              <p:cNvPr id="381" name="Google Shape;381;p6"/>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6"/>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3" name="Google Shape;383;p6"/>
            <p:cNvGrpSpPr/>
            <p:nvPr/>
          </p:nvGrpSpPr>
          <p:grpSpPr>
            <a:xfrm>
              <a:off x="8582268" y="2814463"/>
              <a:ext cx="1535608" cy="2165872"/>
              <a:chOff x="8582268" y="2814463"/>
              <a:chExt cx="1535608" cy="2165872"/>
            </a:xfrm>
          </p:grpSpPr>
          <p:grpSp>
            <p:nvGrpSpPr>
              <p:cNvPr id="384" name="Google Shape;384;p6"/>
              <p:cNvGrpSpPr/>
              <p:nvPr/>
            </p:nvGrpSpPr>
            <p:grpSpPr>
              <a:xfrm>
                <a:off x="8619191" y="4075403"/>
                <a:ext cx="1082950" cy="904932"/>
                <a:chOff x="8619191" y="4075403"/>
                <a:chExt cx="1082950" cy="904932"/>
              </a:xfrm>
            </p:grpSpPr>
            <p:sp>
              <p:nvSpPr>
                <p:cNvPr id="385" name="Google Shape;385;p6"/>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6"/>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7" name="Google Shape;387;p6"/>
              <p:cNvGrpSpPr/>
              <p:nvPr/>
            </p:nvGrpSpPr>
            <p:grpSpPr>
              <a:xfrm>
                <a:off x="8582268" y="2814463"/>
                <a:ext cx="1535608" cy="1410826"/>
                <a:chOff x="8582268" y="2814463"/>
                <a:chExt cx="1535608" cy="1410826"/>
              </a:xfrm>
            </p:grpSpPr>
            <p:sp>
              <p:nvSpPr>
                <p:cNvPr id="388" name="Google Shape;388;p6"/>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6"/>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390" name="Google Shape;390;p6"/>
            <p:cNvGrpSpPr/>
            <p:nvPr/>
          </p:nvGrpSpPr>
          <p:grpSpPr>
            <a:xfrm>
              <a:off x="8812053" y="3501675"/>
              <a:ext cx="1171620" cy="1354244"/>
              <a:chOff x="8812053" y="3501675"/>
              <a:chExt cx="1171620" cy="1354244"/>
            </a:xfrm>
          </p:grpSpPr>
          <p:sp>
            <p:nvSpPr>
              <p:cNvPr id="391" name="Google Shape;391;p6"/>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6"/>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93" name="Google Shape;393;p6"/>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6"/>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6"/>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6"/>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97" name="Google Shape;397;p6"/>
            <p:cNvGrpSpPr/>
            <p:nvPr/>
          </p:nvGrpSpPr>
          <p:grpSpPr>
            <a:xfrm>
              <a:off x="7116984" y="2129694"/>
              <a:ext cx="809625" cy="809624"/>
              <a:chOff x="7116984" y="2129694"/>
              <a:chExt cx="809625" cy="809624"/>
            </a:xfrm>
          </p:grpSpPr>
          <p:sp>
            <p:nvSpPr>
              <p:cNvPr id="398" name="Google Shape;398;p6"/>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6"/>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00" name="Google Shape;400;p6"/>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6"/>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6"/>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6"/>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6"/>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5" name="Google Shape;405;p6"/>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6" name="Google Shape;406;p6"/>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07" name="Google Shape;407;p6"/>
            <p:cNvGrpSpPr/>
            <p:nvPr/>
          </p:nvGrpSpPr>
          <p:grpSpPr>
            <a:xfrm>
              <a:off x="8164734" y="2129694"/>
              <a:ext cx="809625" cy="809624"/>
              <a:chOff x="8164734" y="2129694"/>
              <a:chExt cx="809625" cy="809624"/>
            </a:xfrm>
          </p:grpSpPr>
          <p:sp>
            <p:nvSpPr>
              <p:cNvPr id="408" name="Google Shape;408;p6"/>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6"/>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10" name="Google Shape;410;p6"/>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11" name="Google Shape;411;p6"/>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412"/>
        <p:cNvGrpSpPr/>
        <p:nvPr/>
      </p:nvGrpSpPr>
      <p:grpSpPr>
        <a:xfrm>
          <a:off x="0" y="0"/>
          <a:ext cx="0" cy="0"/>
          <a:chOff x="0" y="0"/>
          <a:chExt cx="0" cy="0"/>
        </a:xfrm>
      </p:grpSpPr>
      <p:grpSp>
        <p:nvGrpSpPr>
          <p:cNvPr id="413" name="Google Shape;413;p7"/>
          <p:cNvGrpSpPr/>
          <p:nvPr/>
        </p:nvGrpSpPr>
        <p:grpSpPr>
          <a:xfrm>
            <a:off x="0" y="0"/>
            <a:ext cx="12192000" cy="6858000"/>
            <a:chOff x="0" y="0"/>
            <a:chExt cx="12192000" cy="6858000"/>
          </a:xfrm>
        </p:grpSpPr>
        <p:sp>
          <p:nvSpPr>
            <p:cNvPr id="414" name="Google Shape;414;p7"/>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7"/>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7"/>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7"/>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8" name="Google Shape;418;p7"/>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9" name="Google Shape;419;p7"/>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7"/>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7"/>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7"/>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7"/>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7"/>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7"/>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7"/>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7"/>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7"/>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9" name="Google Shape;429;p7"/>
          <p:cNvGrpSpPr/>
          <p:nvPr/>
        </p:nvGrpSpPr>
        <p:grpSpPr>
          <a:xfrm>
            <a:off x="-1177" y="0"/>
            <a:ext cx="12192000" cy="6163564"/>
            <a:chOff x="-1177" y="0"/>
            <a:chExt cx="12192000" cy="6163564"/>
          </a:xfrm>
        </p:grpSpPr>
        <p:sp>
          <p:nvSpPr>
            <p:cNvPr id="430" name="Google Shape;430;p7"/>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1" name="Google Shape;431;p7"/>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2" name="Google Shape;432;p7"/>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3" name="Google Shape;433;p7"/>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4" name="Google Shape;434;p7"/>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5" name="Google Shape;435;p7"/>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6" name="Google Shape;436;p7"/>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7" name="Google Shape;437;p7"/>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8" name="Google Shape;438;p7"/>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9" name="Google Shape;439;p7"/>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0" name="Google Shape;440;p7"/>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Google Shape;441;p7"/>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2" name="Google Shape;442;p7"/>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3" name="Google Shape;443;p7"/>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4" name="Google Shape;444;p7"/>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5" name="Google Shape;445;p7"/>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6" name="Google Shape;446;p7"/>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7"/>
          <p:cNvSpPr/>
          <p:nvPr/>
        </p:nvSpPr>
        <p:spPr>
          <a:xfrm>
            <a:off x="470100" y="332700"/>
            <a:ext cx="112518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nvGrpSpPr>
          <p:cNvPr id="448" name="Google Shape;448;p7"/>
          <p:cNvGrpSpPr/>
          <p:nvPr/>
        </p:nvGrpSpPr>
        <p:grpSpPr>
          <a:xfrm flipH="1">
            <a:off x="9993748" y="4857796"/>
            <a:ext cx="2109140" cy="1771597"/>
            <a:chOff x="2076453" y="1626619"/>
            <a:chExt cx="3249831" cy="2729734"/>
          </a:xfrm>
        </p:grpSpPr>
        <p:grpSp>
          <p:nvGrpSpPr>
            <p:cNvPr id="449" name="Google Shape;449;p7"/>
            <p:cNvGrpSpPr/>
            <p:nvPr/>
          </p:nvGrpSpPr>
          <p:grpSpPr>
            <a:xfrm>
              <a:off x="2076453" y="2309959"/>
              <a:ext cx="833410" cy="861198"/>
              <a:chOff x="2076453" y="2309959"/>
              <a:chExt cx="833410" cy="861198"/>
            </a:xfrm>
          </p:grpSpPr>
          <p:sp>
            <p:nvSpPr>
              <p:cNvPr id="450" name="Google Shape;450;p7"/>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 name="Google Shape;451;p7"/>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2" name="Google Shape;452;p7"/>
            <p:cNvGrpSpPr/>
            <p:nvPr/>
          </p:nvGrpSpPr>
          <p:grpSpPr>
            <a:xfrm>
              <a:off x="2450412" y="1626619"/>
              <a:ext cx="1134652" cy="1350990"/>
              <a:chOff x="2450412" y="1626619"/>
              <a:chExt cx="1134652" cy="1350990"/>
            </a:xfrm>
          </p:grpSpPr>
          <p:sp>
            <p:nvSpPr>
              <p:cNvPr id="453" name="Google Shape;453;p7"/>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4" name="Google Shape;454;p7"/>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55" name="Google Shape;455;p7"/>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6" name="Google Shape;456;p7"/>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7" name="Google Shape;457;p7"/>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8" name="Google Shape;458;p7"/>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9" name="Google Shape;459;p7"/>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0" name="Google Shape;460;p7"/>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61" name="Google Shape;461;p7"/>
            <p:cNvGrpSpPr/>
            <p:nvPr/>
          </p:nvGrpSpPr>
          <p:grpSpPr>
            <a:xfrm>
              <a:off x="3468909" y="2291619"/>
              <a:ext cx="809625" cy="809625"/>
              <a:chOff x="3468909" y="2291619"/>
              <a:chExt cx="809625" cy="809625"/>
            </a:xfrm>
          </p:grpSpPr>
          <p:sp>
            <p:nvSpPr>
              <p:cNvPr id="462" name="Google Shape;462;p7"/>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3" name="Google Shape;463;p7"/>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64" name="Google Shape;464;p7"/>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5" name="Google Shape;465;p7"/>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6" name="Google Shape;466;p7"/>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7" name="Google Shape;467;p7"/>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8" name="Google Shape;468;p7"/>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9" name="Google Shape;469;p7"/>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0" name="Google Shape;470;p7"/>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1" name="Google Shape;471;p7"/>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72" name="Google Shape;472;p7"/>
            <p:cNvGrpSpPr/>
            <p:nvPr/>
          </p:nvGrpSpPr>
          <p:grpSpPr>
            <a:xfrm>
              <a:off x="4516659" y="2291619"/>
              <a:ext cx="809625" cy="809625"/>
              <a:chOff x="4516659" y="2291619"/>
              <a:chExt cx="809625" cy="809625"/>
            </a:xfrm>
          </p:grpSpPr>
          <p:sp>
            <p:nvSpPr>
              <p:cNvPr id="473" name="Google Shape;473;p7"/>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p7"/>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75" name="Google Shape;475;p7"/>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6" name="Google Shape;476;p7"/>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77" name="Google Shape;477;p7"/>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highlight>
                  <a:schemeClr val="accent1"/>
                </a:highlight>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8" name="Google Shape;478;p7"/>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highlight>
                  <a:schemeClr val="accent1"/>
                </a:highlight>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9" name="Google Shape;479;p7"/>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80" name="Google Shape;480;p7"/>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81" name="Google Shape;481;p7"/>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482"/>
        <p:cNvGrpSpPr/>
        <p:nvPr/>
      </p:nvGrpSpPr>
      <p:grpSpPr>
        <a:xfrm>
          <a:off x="0" y="0"/>
          <a:ext cx="0" cy="0"/>
          <a:chOff x="0" y="0"/>
          <a:chExt cx="0" cy="0"/>
        </a:xfrm>
      </p:grpSpPr>
      <p:grpSp>
        <p:nvGrpSpPr>
          <p:cNvPr id="483" name="Google Shape;483;p8"/>
          <p:cNvGrpSpPr/>
          <p:nvPr/>
        </p:nvGrpSpPr>
        <p:grpSpPr>
          <a:xfrm>
            <a:off x="0" y="0"/>
            <a:ext cx="12192000" cy="6858000"/>
            <a:chOff x="0" y="0"/>
            <a:chExt cx="12192000" cy="6858000"/>
          </a:xfrm>
        </p:grpSpPr>
        <p:sp>
          <p:nvSpPr>
            <p:cNvPr id="484" name="Google Shape;484;p8"/>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5" name="Google Shape;485;p8"/>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6" name="Google Shape;486;p8"/>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7" name="Google Shape;487;p8"/>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8" name="Google Shape;488;p8"/>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9" name="Google Shape;489;p8"/>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8"/>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8"/>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2" name="Google Shape;492;p8"/>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3" name="Google Shape;493;p8"/>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4" name="Google Shape;494;p8"/>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5" name="Google Shape;495;p8"/>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6" name="Google Shape;496;p8"/>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p8"/>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8" name="Google Shape;498;p8"/>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99" name="Google Shape;499;p8"/>
          <p:cNvGrpSpPr/>
          <p:nvPr/>
        </p:nvGrpSpPr>
        <p:grpSpPr>
          <a:xfrm>
            <a:off x="-1177" y="0"/>
            <a:ext cx="12192000" cy="6163564"/>
            <a:chOff x="-1177" y="0"/>
            <a:chExt cx="12192000" cy="6163564"/>
          </a:xfrm>
        </p:grpSpPr>
        <p:sp>
          <p:nvSpPr>
            <p:cNvPr id="500" name="Google Shape;500;p8"/>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1" name="Google Shape;501;p8"/>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2" name="Google Shape;502;p8"/>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3" name="Google Shape;503;p8"/>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4" name="Google Shape;504;p8"/>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5" name="Google Shape;505;p8"/>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6" name="Google Shape;506;p8"/>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7" name="Google Shape;507;p8"/>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8" name="Google Shape;508;p8"/>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9" name="Google Shape;509;p8"/>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0" name="Google Shape;510;p8"/>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1" name="Google Shape;511;p8"/>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2" name="Google Shape;512;p8"/>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3" name="Google Shape;513;p8"/>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4" name="Google Shape;514;p8"/>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5" name="Google Shape;515;p8"/>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16" name="Google Shape;516;p8"/>
          <p:cNvSpPr/>
          <p:nvPr/>
        </p:nvSpPr>
        <p:spPr>
          <a:xfrm>
            <a:off x="470100" y="332700"/>
            <a:ext cx="112518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517" name="Google Shape;517;p8"/>
          <p:cNvSpPr txBox="1">
            <a:spLocks noGrp="1"/>
          </p:cNvSpPr>
          <p:nvPr>
            <p:ph type="subTitle" idx="1"/>
          </p:nvPr>
        </p:nvSpPr>
        <p:spPr>
          <a:xfrm>
            <a:off x="2199000" y="1666700"/>
            <a:ext cx="7794000" cy="5781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highlight>
                  <a:schemeClr val="accent1"/>
                </a:highlight>
              </a:defRPr>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518" name="Google Shape;518;p8"/>
          <p:cNvSpPr txBox="1">
            <a:spLocks noGrp="1"/>
          </p:cNvSpPr>
          <p:nvPr>
            <p:ph type="title"/>
          </p:nvPr>
        </p:nvSpPr>
        <p:spPr>
          <a:xfrm>
            <a:off x="2199000" y="845500"/>
            <a:ext cx="7794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9" name="Google Shape;519;p8"/>
          <p:cNvSpPr txBox="1">
            <a:spLocks noGrp="1"/>
          </p:cNvSpPr>
          <p:nvPr>
            <p:ph type="body" idx="2"/>
          </p:nvPr>
        </p:nvSpPr>
        <p:spPr>
          <a:xfrm>
            <a:off x="2199000" y="2434550"/>
            <a:ext cx="7794000" cy="3557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520" name="Google Shape;520;p8"/>
          <p:cNvGrpSpPr/>
          <p:nvPr/>
        </p:nvGrpSpPr>
        <p:grpSpPr>
          <a:xfrm flipH="1">
            <a:off x="9758423" y="515108"/>
            <a:ext cx="2109140" cy="1771597"/>
            <a:chOff x="2076453" y="1626619"/>
            <a:chExt cx="3249831" cy="2729734"/>
          </a:xfrm>
        </p:grpSpPr>
        <p:grpSp>
          <p:nvGrpSpPr>
            <p:cNvPr id="521" name="Google Shape;521;p8"/>
            <p:cNvGrpSpPr/>
            <p:nvPr/>
          </p:nvGrpSpPr>
          <p:grpSpPr>
            <a:xfrm>
              <a:off x="2076453" y="2309959"/>
              <a:ext cx="833410" cy="861198"/>
              <a:chOff x="2076453" y="2309959"/>
              <a:chExt cx="833410" cy="861198"/>
            </a:xfrm>
          </p:grpSpPr>
          <p:sp>
            <p:nvSpPr>
              <p:cNvPr id="522" name="Google Shape;522;p8"/>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3" name="Google Shape;523;p8"/>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24" name="Google Shape;524;p8"/>
            <p:cNvGrpSpPr/>
            <p:nvPr/>
          </p:nvGrpSpPr>
          <p:grpSpPr>
            <a:xfrm>
              <a:off x="2450412" y="1626619"/>
              <a:ext cx="1134652" cy="1350990"/>
              <a:chOff x="2450412" y="1626619"/>
              <a:chExt cx="1134652" cy="1350990"/>
            </a:xfrm>
          </p:grpSpPr>
          <p:sp>
            <p:nvSpPr>
              <p:cNvPr id="525" name="Google Shape;525;p8"/>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6" name="Google Shape;526;p8"/>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27" name="Google Shape;527;p8"/>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8" name="Google Shape;528;p8"/>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9" name="Google Shape;529;p8"/>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0" name="Google Shape;530;p8"/>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1" name="Google Shape;531;p8"/>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p8"/>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33" name="Google Shape;533;p8"/>
            <p:cNvGrpSpPr/>
            <p:nvPr/>
          </p:nvGrpSpPr>
          <p:grpSpPr>
            <a:xfrm>
              <a:off x="3468909" y="2291619"/>
              <a:ext cx="809625" cy="809625"/>
              <a:chOff x="3468909" y="2291619"/>
              <a:chExt cx="809625" cy="809625"/>
            </a:xfrm>
          </p:grpSpPr>
          <p:sp>
            <p:nvSpPr>
              <p:cNvPr id="534" name="Google Shape;534;p8"/>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5" name="Google Shape;535;p8"/>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36" name="Google Shape;536;p8"/>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7" name="Google Shape;537;p8"/>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8" name="Google Shape;538;p8"/>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9" name="Google Shape;539;p8"/>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0" name="Google Shape;540;p8"/>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1" name="Google Shape;541;p8"/>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8"/>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3" name="Google Shape;543;p8"/>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44" name="Google Shape;544;p8"/>
            <p:cNvGrpSpPr/>
            <p:nvPr/>
          </p:nvGrpSpPr>
          <p:grpSpPr>
            <a:xfrm>
              <a:off x="4516659" y="2291619"/>
              <a:ext cx="809625" cy="809625"/>
              <a:chOff x="4516659" y="2291619"/>
              <a:chExt cx="809625" cy="809625"/>
            </a:xfrm>
          </p:grpSpPr>
          <p:sp>
            <p:nvSpPr>
              <p:cNvPr id="545" name="Google Shape;545;p8"/>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6" name="Google Shape;546;p8"/>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47" name="Google Shape;547;p8"/>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8" name="Google Shape;548;p8"/>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49" name="Google Shape;549;p8"/>
          <p:cNvGrpSpPr/>
          <p:nvPr/>
        </p:nvGrpSpPr>
        <p:grpSpPr>
          <a:xfrm>
            <a:off x="89409" y="4337441"/>
            <a:ext cx="2311930" cy="1941933"/>
            <a:chOff x="2076453" y="1626619"/>
            <a:chExt cx="3249831" cy="2729734"/>
          </a:xfrm>
        </p:grpSpPr>
        <p:grpSp>
          <p:nvGrpSpPr>
            <p:cNvPr id="550" name="Google Shape;550;p8"/>
            <p:cNvGrpSpPr/>
            <p:nvPr/>
          </p:nvGrpSpPr>
          <p:grpSpPr>
            <a:xfrm>
              <a:off x="2076453" y="2309959"/>
              <a:ext cx="833410" cy="861198"/>
              <a:chOff x="2076453" y="2309959"/>
              <a:chExt cx="833410" cy="861198"/>
            </a:xfrm>
          </p:grpSpPr>
          <p:sp>
            <p:nvSpPr>
              <p:cNvPr id="551" name="Google Shape;551;p8"/>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2" name="Google Shape;552;p8"/>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53" name="Google Shape;553;p8"/>
            <p:cNvGrpSpPr/>
            <p:nvPr/>
          </p:nvGrpSpPr>
          <p:grpSpPr>
            <a:xfrm>
              <a:off x="2450412" y="1626619"/>
              <a:ext cx="1134652" cy="1350990"/>
              <a:chOff x="2450412" y="1626619"/>
              <a:chExt cx="1134652" cy="1350990"/>
            </a:xfrm>
          </p:grpSpPr>
          <p:sp>
            <p:nvSpPr>
              <p:cNvPr id="554" name="Google Shape;554;p8"/>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5" name="Google Shape;555;p8"/>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56" name="Google Shape;556;p8"/>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7" name="Google Shape;557;p8"/>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8" name="Google Shape;558;p8"/>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9" name="Google Shape;559;p8"/>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0" name="Google Shape;560;p8"/>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1" name="Google Shape;561;p8"/>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62" name="Google Shape;562;p8"/>
            <p:cNvGrpSpPr/>
            <p:nvPr/>
          </p:nvGrpSpPr>
          <p:grpSpPr>
            <a:xfrm>
              <a:off x="3468909" y="2291619"/>
              <a:ext cx="809625" cy="809625"/>
              <a:chOff x="3468909" y="2291619"/>
              <a:chExt cx="809625" cy="809625"/>
            </a:xfrm>
          </p:grpSpPr>
          <p:sp>
            <p:nvSpPr>
              <p:cNvPr id="563" name="Google Shape;563;p8"/>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4" name="Google Shape;564;p8"/>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65" name="Google Shape;565;p8"/>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6" name="Google Shape;566;p8"/>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7" name="Google Shape;567;p8"/>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8" name="Google Shape;568;p8"/>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9" name="Google Shape;569;p8"/>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0" name="Google Shape;570;p8"/>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1" name="Google Shape;571;p8"/>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2" name="Google Shape;572;p8"/>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73" name="Google Shape;573;p8"/>
            <p:cNvGrpSpPr/>
            <p:nvPr/>
          </p:nvGrpSpPr>
          <p:grpSpPr>
            <a:xfrm>
              <a:off x="4516659" y="2291619"/>
              <a:ext cx="809625" cy="809625"/>
              <a:chOff x="4516659" y="2291619"/>
              <a:chExt cx="809625" cy="809625"/>
            </a:xfrm>
          </p:grpSpPr>
          <p:sp>
            <p:nvSpPr>
              <p:cNvPr id="574" name="Google Shape;574;p8"/>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5" name="Google Shape;575;p8"/>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76" name="Google Shape;576;p8"/>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7" name="Google Shape;577;p8"/>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78" name="Google Shape;578;p8"/>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579"/>
        <p:cNvGrpSpPr/>
        <p:nvPr/>
      </p:nvGrpSpPr>
      <p:grpSpPr>
        <a:xfrm>
          <a:off x="0" y="0"/>
          <a:ext cx="0" cy="0"/>
          <a:chOff x="0" y="0"/>
          <a:chExt cx="0" cy="0"/>
        </a:xfrm>
      </p:grpSpPr>
      <p:grpSp>
        <p:nvGrpSpPr>
          <p:cNvPr id="580" name="Google Shape;580;p9"/>
          <p:cNvGrpSpPr/>
          <p:nvPr/>
        </p:nvGrpSpPr>
        <p:grpSpPr>
          <a:xfrm>
            <a:off x="0" y="0"/>
            <a:ext cx="9912394" cy="6858000"/>
            <a:chOff x="0" y="0"/>
            <a:chExt cx="9912394" cy="6858000"/>
          </a:xfrm>
        </p:grpSpPr>
        <p:sp>
          <p:nvSpPr>
            <p:cNvPr id="581" name="Google Shape;581;p9"/>
            <p:cNvSpPr/>
            <p:nvPr/>
          </p:nvSpPr>
          <p:spPr>
            <a:xfrm>
              <a:off x="57022" y="0"/>
              <a:ext cx="9243631" cy="749551"/>
            </a:xfrm>
            <a:custGeom>
              <a:avLst/>
              <a:gdLst/>
              <a:ahLst/>
              <a:cxnLst/>
              <a:rect l="l" t="t" r="r" b="b"/>
              <a:pathLst>
                <a:path w="9243631" h="749551" extrusionOk="0">
                  <a:moveTo>
                    <a:pt x="8262149" y="0"/>
                  </a:moveTo>
                  <a:lnTo>
                    <a:pt x="9243631" y="0"/>
                  </a:lnTo>
                  <a:lnTo>
                    <a:pt x="9243631" y="440865"/>
                  </a:lnTo>
                  <a:cubicBezTo>
                    <a:pt x="9243631" y="462870"/>
                    <a:pt x="9231406" y="483128"/>
                    <a:pt x="9212196" y="493956"/>
                  </a:cubicBezTo>
                  <a:lnTo>
                    <a:pt x="8763718" y="741946"/>
                  </a:lnTo>
                  <a:cubicBezTo>
                    <a:pt x="8744857" y="752424"/>
                    <a:pt x="8721455" y="752075"/>
                    <a:pt x="8702943" y="740898"/>
                  </a:cubicBezTo>
                  <a:lnTo>
                    <a:pt x="8291838" y="493956"/>
                  </a:lnTo>
                  <a:cubicBezTo>
                    <a:pt x="8273326" y="483128"/>
                    <a:pt x="8262149" y="463219"/>
                    <a:pt x="8262149" y="441913"/>
                  </a:cubicBezTo>
                  <a:close/>
                  <a:moveTo>
                    <a:pt x="7081842" y="0"/>
                  </a:moveTo>
                  <a:lnTo>
                    <a:pt x="8063324" y="0"/>
                  </a:lnTo>
                  <a:lnTo>
                    <a:pt x="8063324" y="440865"/>
                  </a:lnTo>
                  <a:cubicBezTo>
                    <a:pt x="8063324" y="462870"/>
                    <a:pt x="8051099" y="483128"/>
                    <a:pt x="8031888" y="493956"/>
                  </a:cubicBezTo>
                  <a:lnTo>
                    <a:pt x="7583411" y="741946"/>
                  </a:lnTo>
                  <a:cubicBezTo>
                    <a:pt x="7564549" y="752424"/>
                    <a:pt x="7541148" y="752075"/>
                    <a:pt x="7522635" y="740898"/>
                  </a:cubicBezTo>
                  <a:lnTo>
                    <a:pt x="7111531" y="493956"/>
                  </a:lnTo>
                  <a:cubicBezTo>
                    <a:pt x="7093019" y="483128"/>
                    <a:pt x="7081842" y="463219"/>
                    <a:pt x="7081842" y="441913"/>
                  </a:cubicBezTo>
                  <a:close/>
                  <a:moveTo>
                    <a:pt x="5901536" y="0"/>
                  </a:moveTo>
                  <a:lnTo>
                    <a:pt x="6883017" y="0"/>
                  </a:lnTo>
                  <a:lnTo>
                    <a:pt x="6883017" y="440865"/>
                  </a:lnTo>
                  <a:cubicBezTo>
                    <a:pt x="6883017" y="462870"/>
                    <a:pt x="6870792" y="483128"/>
                    <a:pt x="6851581" y="493956"/>
                  </a:cubicBezTo>
                  <a:lnTo>
                    <a:pt x="6403104" y="741946"/>
                  </a:lnTo>
                  <a:cubicBezTo>
                    <a:pt x="6384242" y="752424"/>
                    <a:pt x="6360841" y="752075"/>
                    <a:pt x="6342328" y="740898"/>
                  </a:cubicBezTo>
                  <a:lnTo>
                    <a:pt x="5931224" y="493956"/>
                  </a:lnTo>
                  <a:cubicBezTo>
                    <a:pt x="5912713" y="483128"/>
                    <a:pt x="5901536" y="463219"/>
                    <a:pt x="5901536" y="441913"/>
                  </a:cubicBezTo>
                  <a:close/>
                  <a:moveTo>
                    <a:pt x="4721228" y="0"/>
                  </a:moveTo>
                  <a:lnTo>
                    <a:pt x="5702710" y="0"/>
                  </a:lnTo>
                  <a:lnTo>
                    <a:pt x="5702710" y="440865"/>
                  </a:lnTo>
                  <a:cubicBezTo>
                    <a:pt x="5702710" y="462870"/>
                    <a:pt x="5690485" y="483128"/>
                    <a:pt x="5671274" y="493956"/>
                  </a:cubicBezTo>
                  <a:lnTo>
                    <a:pt x="5222798" y="741946"/>
                  </a:lnTo>
                  <a:cubicBezTo>
                    <a:pt x="5203935" y="752424"/>
                    <a:pt x="5180534" y="752075"/>
                    <a:pt x="5162021" y="740898"/>
                  </a:cubicBezTo>
                  <a:lnTo>
                    <a:pt x="4750918" y="493956"/>
                  </a:lnTo>
                  <a:cubicBezTo>
                    <a:pt x="4732405" y="483128"/>
                    <a:pt x="4721228" y="463219"/>
                    <a:pt x="4721228" y="441913"/>
                  </a:cubicBezTo>
                  <a:close/>
                  <a:moveTo>
                    <a:pt x="3540921" y="0"/>
                  </a:moveTo>
                  <a:lnTo>
                    <a:pt x="4522403" y="0"/>
                  </a:lnTo>
                  <a:lnTo>
                    <a:pt x="4522403" y="440865"/>
                  </a:lnTo>
                  <a:cubicBezTo>
                    <a:pt x="4522403" y="462870"/>
                    <a:pt x="4510178" y="483128"/>
                    <a:pt x="4490967" y="493956"/>
                  </a:cubicBezTo>
                  <a:lnTo>
                    <a:pt x="4042490" y="741946"/>
                  </a:lnTo>
                  <a:cubicBezTo>
                    <a:pt x="4023628" y="752424"/>
                    <a:pt x="4000227" y="752075"/>
                    <a:pt x="3981715" y="740898"/>
                  </a:cubicBezTo>
                  <a:lnTo>
                    <a:pt x="3570610" y="493956"/>
                  </a:lnTo>
                  <a:cubicBezTo>
                    <a:pt x="3552098" y="483128"/>
                    <a:pt x="3540921" y="463219"/>
                    <a:pt x="3540921" y="441913"/>
                  </a:cubicBezTo>
                  <a:close/>
                  <a:moveTo>
                    <a:pt x="2360615" y="0"/>
                  </a:moveTo>
                  <a:lnTo>
                    <a:pt x="3342097" y="0"/>
                  </a:lnTo>
                  <a:lnTo>
                    <a:pt x="3342097" y="440865"/>
                  </a:lnTo>
                  <a:cubicBezTo>
                    <a:pt x="3342097" y="462870"/>
                    <a:pt x="3329872" y="483128"/>
                    <a:pt x="3310661" y="493956"/>
                  </a:cubicBezTo>
                  <a:lnTo>
                    <a:pt x="2862184" y="741946"/>
                  </a:lnTo>
                  <a:cubicBezTo>
                    <a:pt x="2843322" y="752424"/>
                    <a:pt x="2819920" y="752075"/>
                    <a:pt x="2801408" y="740898"/>
                  </a:cubicBezTo>
                  <a:lnTo>
                    <a:pt x="2390304" y="493956"/>
                  </a:lnTo>
                  <a:cubicBezTo>
                    <a:pt x="2371792" y="483128"/>
                    <a:pt x="2360615" y="463219"/>
                    <a:pt x="2360615" y="441913"/>
                  </a:cubicBezTo>
                  <a:close/>
                  <a:moveTo>
                    <a:pt x="1180307" y="0"/>
                  </a:moveTo>
                  <a:lnTo>
                    <a:pt x="2161789" y="0"/>
                  </a:lnTo>
                  <a:lnTo>
                    <a:pt x="2161789" y="440865"/>
                  </a:lnTo>
                  <a:cubicBezTo>
                    <a:pt x="2161789" y="462870"/>
                    <a:pt x="2149564" y="483128"/>
                    <a:pt x="2130354" y="493956"/>
                  </a:cubicBezTo>
                  <a:lnTo>
                    <a:pt x="1681876" y="741946"/>
                  </a:lnTo>
                  <a:cubicBezTo>
                    <a:pt x="1663014" y="752424"/>
                    <a:pt x="1639612" y="752075"/>
                    <a:pt x="1621101" y="740898"/>
                  </a:cubicBezTo>
                  <a:lnTo>
                    <a:pt x="1209996" y="493956"/>
                  </a:lnTo>
                  <a:cubicBezTo>
                    <a:pt x="1191484" y="483128"/>
                    <a:pt x="1180307" y="463219"/>
                    <a:pt x="1180307" y="441913"/>
                  </a:cubicBezTo>
                  <a:close/>
                  <a:moveTo>
                    <a:pt x="0" y="0"/>
                  </a:moveTo>
                  <a:lnTo>
                    <a:pt x="981482" y="0"/>
                  </a:lnTo>
                  <a:lnTo>
                    <a:pt x="981482" y="440865"/>
                  </a:lnTo>
                  <a:cubicBezTo>
                    <a:pt x="981482" y="462870"/>
                    <a:pt x="969257" y="483128"/>
                    <a:pt x="950046" y="493956"/>
                  </a:cubicBezTo>
                  <a:lnTo>
                    <a:pt x="501569" y="741946"/>
                  </a:lnTo>
                  <a:cubicBezTo>
                    <a:pt x="482707" y="752424"/>
                    <a:pt x="459306" y="752075"/>
                    <a:pt x="440794" y="740898"/>
                  </a:cubicBezTo>
                  <a:lnTo>
                    <a:pt x="29689" y="493956"/>
                  </a:lnTo>
                  <a:cubicBezTo>
                    <a:pt x="11177" y="483128"/>
                    <a:pt x="0" y="463219"/>
                    <a:pt x="0" y="4419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2" name="Google Shape;582;p9"/>
            <p:cNvSpPr/>
            <p:nvPr/>
          </p:nvSpPr>
          <p:spPr>
            <a:xfrm>
              <a:off x="170528"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3" name="Google Shape;583;p9"/>
            <p:cNvSpPr/>
            <p:nvPr/>
          </p:nvSpPr>
          <p:spPr>
            <a:xfrm>
              <a:off x="1350836"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4" name="Google Shape;584;p9"/>
            <p:cNvSpPr/>
            <p:nvPr/>
          </p:nvSpPr>
          <p:spPr>
            <a:xfrm>
              <a:off x="2531143"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5" name="Google Shape;585;p9"/>
            <p:cNvSpPr/>
            <p:nvPr/>
          </p:nvSpPr>
          <p:spPr>
            <a:xfrm>
              <a:off x="3711450"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Google Shape;586;p9"/>
            <p:cNvSpPr/>
            <p:nvPr/>
          </p:nvSpPr>
          <p:spPr>
            <a:xfrm>
              <a:off x="4891757"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9"/>
            <p:cNvSpPr/>
            <p:nvPr/>
          </p:nvSpPr>
          <p:spPr>
            <a:xfrm>
              <a:off x="6072064"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8" name="Google Shape;588;p9"/>
            <p:cNvSpPr/>
            <p:nvPr/>
          </p:nvSpPr>
          <p:spPr>
            <a:xfrm>
              <a:off x="7252371"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9" name="Google Shape;589;p9"/>
            <p:cNvSpPr/>
            <p:nvPr/>
          </p:nvSpPr>
          <p:spPr>
            <a:xfrm>
              <a:off x="0" y="6609786"/>
              <a:ext cx="8787752" cy="248214"/>
            </a:xfrm>
            <a:custGeom>
              <a:avLst/>
              <a:gdLst/>
              <a:ahLst/>
              <a:cxnLst/>
              <a:rect l="l" t="t" r="r" b="b"/>
              <a:pathLst>
                <a:path w="8787752" h="248214" extrusionOk="0">
                  <a:moveTo>
                    <a:pt x="8332803" y="2"/>
                  </a:moveTo>
                  <a:cubicBezTo>
                    <a:pt x="8343020" y="90"/>
                    <a:pt x="8353236" y="2797"/>
                    <a:pt x="8362492" y="8036"/>
                  </a:cubicBezTo>
                  <a:lnTo>
                    <a:pt x="8787752" y="248214"/>
                  </a:lnTo>
                  <a:lnTo>
                    <a:pt x="7881815" y="248214"/>
                  </a:lnTo>
                  <a:lnTo>
                    <a:pt x="7893058" y="237165"/>
                  </a:lnTo>
                  <a:lnTo>
                    <a:pt x="8303114" y="7687"/>
                  </a:lnTo>
                  <a:cubicBezTo>
                    <a:pt x="8312370" y="2448"/>
                    <a:pt x="8322587" y="-85"/>
                    <a:pt x="8332803" y="2"/>
                  </a:cubicBezTo>
                  <a:close/>
                  <a:moveTo>
                    <a:pt x="7152496" y="2"/>
                  </a:moveTo>
                  <a:cubicBezTo>
                    <a:pt x="7162713" y="90"/>
                    <a:pt x="7172929" y="2797"/>
                    <a:pt x="7182185" y="8036"/>
                  </a:cubicBezTo>
                  <a:lnTo>
                    <a:pt x="7607446" y="248214"/>
                  </a:lnTo>
                  <a:lnTo>
                    <a:pt x="6701508" y="248214"/>
                  </a:lnTo>
                  <a:lnTo>
                    <a:pt x="6712751" y="237165"/>
                  </a:lnTo>
                  <a:lnTo>
                    <a:pt x="7122807" y="7687"/>
                  </a:lnTo>
                  <a:cubicBezTo>
                    <a:pt x="7132063" y="2448"/>
                    <a:pt x="7142280" y="-85"/>
                    <a:pt x="7152496" y="2"/>
                  </a:cubicBezTo>
                  <a:close/>
                  <a:moveTo>
                    <a:pt x="5972189" y="2"/>
                  </a:moveTo>
                  <a:cubicBezTo>
                    <a:pt x="5982406" y="90"/>
                    <a:pt x="5992622" y="2797"/>
                    <a:pt x="6001878" y="8036"/>
                  </a:cubicBezTo>
                  <a:lnTo>
                    <a:pt x="6427139" y="248214"/>
                  </a:lnTo>
                  <a:lnTo>
                    <a:pt x="5521201" y="248214"/>
                  </a:lnTo>
                  <a:lnTo>
                    <a:pt x="5532445" y="237165"/>
                  </a:lnTo>
                  <a:lnTo>
                    <a:pt x="5942500" y="7687"/>
                  </a:lnTo>
                  <a:cubicBezTo>
                    <a:pt x="5951756" y="2448"/>
                    <a:pt x="5961973" y="-85"/>
                    <a:pt x="5972189" y="2"/>
                  </a:cubicBezTo>
                  <a:close/>
                  <a:moveTo>
                    <a:pt x="4791882" y="2"/>
                  </a:moveTo>
                  <a:cubicBezTo>
                    <a:pt x="4802100" y="90"/>
                    <a:pt x="4812315" y="2797"/>
                    <a:pt x="4821571" y="8036"/>
                  </a:cubicBezTo>
                  <a:lnTo>
                    <a:pt x="5246832" y="248214"/>
                  </a:lnTo>
                  <a:lnTo>
                    <a:pt x="4340894" y="248214"/>
                  </a:lnTo>
                  <a:lnTo>
                    <a:pt x="4352137" y="237165"/>
                  </a:lnTo>
                  <a:lnTo>
                    <a:pt x="4762193" y="7687"/>
                  </a:lnTo>
                  <a:cubicBezTo>
                    <a:pt x="4771449" y="2448"/>
                    <a:pt x="4781666" y="-85"/>
                    <a:pt x="4791882" y="2"/>
                  </a:cubicBezTo>
                  <a:close/>
                  <a:moveTo>
                    <a:pt x="3611576" y="2"/>
                  </a:moveTo>
                  <a:cubicBezTo>
                    <a:pt x="3621792" y="90"/>
                    <a:pt x="3632008" y="2797"/>
                    <a:pt x="3641264" y="8036"/>
                  </a:cubicBezTo>
                  <a:lnTo>
                    <a:pt x="4066525" y="248214"/>
                  </a:lnTo>
                  <a:lnTo>
                    <a:pt x="3160586" y="248214"/>
                  </a:lnTo>
                  <a:lnTo>
                    <a:pt x="3171829" y="237165"/>
                  </a:lnTo>
                  <a:lnTo>
                    <a:pt x="3581886" y="7687"/>
                  </a:lnTo>
                  <a:cubicBezTo>
                    <a:pt x="3591143" y="2448"/>
                    <a:pt x="3601359" y="-85"/>
                    <a:pt x="3611576" y="2"/>
                  </a:cubicBezTo>
                  <a:close/>
                  <a:moveTo>
                    <a:pt x="2431268" y="2"/>
                  </a:moveTo>
                  <a:cubicBezTo>
                    <a:pt x="2441485" y="90"/>
                    <a:pt x="2451701" y="2797"/>
                    <a:pt x="2460958" y="8036"/>
                  </a:cubicBezTo>
                  <a:lnTo>
                    <a:pt x="2886219" y="248214"/>
                  </a:lnTo>
                  <a:lnTo>
                    <a:pt x="1980280" y="248214"/>
                  </a:lnTo>
                  <a:lnTo>
                    <a:pt x="1991523" y="237165"/>
                  </a:lnTo>
                  <a:lnTo>
                    <a:pt x="2401580" y="7687"/>
                  </a:lnTo>
                  <a:cubicBezTo>
                    <a:pt x="2410836" y="2448"/>
                    <a:pt x="2421052" y="-85"/>
                    <a:pt x="2431268" y="2"/>
                  </a:cubicBezTo>
                  <a:close/>
                  <a:moveTo>
                    <a:pt x="1250961" y="2"/>
                  </a:moveTo>
                  <a:cubicBezTo>
                    <a:pt x="1261177" y="90"/>
                    <a:pt x="1271394" y="2797"/>
                    <a:pt x="1280650" y="8036"/>
                  </a:cubicBezTo>
                  <a:lnTo>
                    <a:pt x="1705911" y="248214"/>
                  </a:lnTo>
                  <a:lnTo>
                    <a:pt x="799972" y="248214"/>
                  </a:lnTo>
                  <a:lnTo>
                    <a:pt x="811215" y="237165"/>
                  </a:lnTo>
                  <a:lnTo>
                    <a:pt x="1221272" y="7687"/>
                  </a:lnTo>
                  <a:cubicBezTo>
                    <a:pt x="1230527" y="2448"/>
                    <a:pt x="1240744" y="-85"/>
                    <a:pt x="1250961" y="2"/>
                  </a:cubicBezTo>
                  <a:close/>
                  <a:moveTo>
                    <a:pt x="70653" y="2"/>
                  </a:moveTo>
                  <a:cubicBezTo>
                    <a:pt x="80870" y="90"/>
                    <a:pt x="91087" y="2797"/>
                    <a:pt x="100343" y="8036"/>
                  </a:cubicBezTo>
                  <a:lnTo>
                    <a:pt x="525604" y="248214"/>
                  </a:lnTo>
                  <a:lnTo>
                    <a:pt x="0" y="248214"/>
                  </a:lnTo>
                  <a:lnTo>
                    <a:pt x="0" y="30612"/>
                  </a:lnTo>
                  <a:lnTo>
                    <a:pt x="40965" y="7687"/>
                  </a:lnTo>
                  <a:cubicBezTo>
                    <a:pt x="50221" y="2448"/>
                    <a:pt x="60437" y="-85"/>
                    <a:pt x="70653"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0" name="Google Shape;590;p9"/>
            <p:cNvSpPr/>
            <p:nvPr/>
          </p:nvSpPr>
          <p:spPr>
            <a:xfrm>
              <a:off x="1" y="667689"/>
              <a:ext cx="505103" cy="1071127"/>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1" name="Google Shape;591;p9"/>
            <p:cNvSpPr/>
            <p:nvPr/>
          </p:nvSpPr>
          <p:spPr>
            <a:xfrm>
              <a:off x="703928"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2" name="Google Shape;592;p9"/>
            <p:cNvSpPr/>
            <p:nvPr/>
          </p:nvSpPr>
          <p:spPr>
            <a:xfrm>
              <a:off x="1884236"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3" name="Google Shape;593;p9"/>
            <p:cNvSpPr/>
            <p:nvPr/>
          </p:nvSpPr>
          <p:spPr>
            <a:xfrm>
              <a:off x="3064543"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4" name="Google Shape;594;p9"/>
            <p:cNvSpPr/>
            <p:nvPr/>
          </p:nvSpPr>
          <p:spPr>
            <a:xfrm>
              <a:off x="4244850"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5" name="Google Shape;595;p9"/>
            <p:cNvSpPr/>
            <p:nvPr/>
          </p:nvSpPr>
          <p:spPr>
            <a:xfrm>
              <a:off x="5425157"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6" name="Google Shape;596;p9"/>
            <p:cNvSpPr/>
            <p:nvPr/>
          </p:nvSpPr>
          <p:spPr>
            <a:xfrm>
              <a:off x="6605464"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9"/>
            <p:cNvSpPr/>
            <p:nvPr/>
          </p:nvSpPr>
          <p:spPr>
            <a:xfrm>
              <a:off x="7785771"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8" name="Google Shape;598;p9"/>
            <p:cNvSpPr/>
            <p:nvPr/>
          </p:nvSpPr>
          <p:spPr>
            <a:xfrm>
              <a:off x="94328"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9" name="Google Shape;599;p9"/>
            <p:cNvSpPr/>
            <p:nvPr/>
          </p:nvSpPr>
          <p:spPr>
            <a:xfrm>
              <a:off x="1274636"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0" name="Google Shape;600;p9"/>
            <p:cNvSpPr/>
            <p:nvPr/>
          </p:nvSpPr>
          <p:spPr>
            <a:xfrm>
              <a:off x="2454943"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1" name="Google Shape;601;p9"/>
            <p:cNvSpPr/>
            <p:nvPr/>
          </p:nvSpPr>
          <p:spPr>
            <a:xfrm>
              <a:off x="3635250"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2" name="Google Shape;602;p9"/>
            <p:cNvSpPr/>
            <p:nvPr/>
          </p:nvSpPr>
          <p:spPr>
            <a:xfrm>
              <a:off x="4815557"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3" name="Google Shape;603;p9"/>
            <p:cNvSpPr/>
            <p:nvPr/>
          </p:nvSpPr>
          <p:spPr>
            <a:xfrm>
              <a:off x="5995864"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4" name="Google Shape;604;p9"/>
            <p:cNvSpPr/>
            <p:nvPr/>
          </p:nvSpPr>
          <p:spPr>
            <a:xfrm>
              <a:off x="7176171"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5" name="Google Shape;605;p9"/>
            <p:cNvSpPr/>
            <p:nvPr/>
          </p:nvSpPr>
          <p:spPr>
            <a:xfrm>
              <a:off x="0" y="26473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6" name="Google Shape;606;p9"/>
            <p:cNvSpPr/>
            <p:nvPr/>
          </p:nvSpPr>
          <p:spPr>
            <a:xfrm>
              <a:off x="741236"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7" name="Google Shape;607;p9"/>
            <p:cNvSpPr/>
            <p:nvPr/>
          </p:nvSpPr>
          <p:spPr>
            <a:xfrm>
              <a:off x="1921543"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8" name="Google Shape;608;p9"/>
            <p:cNvSpPr/>
            <p:nvPr/>
          </p:nvSpPr>
          <p:spPr>
            <a:xfrm>
              <a:off x="3101850"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9" name="Google Shape;609;p9"/>
            <p:cNvSpPr/>
            <p:nvPr/>
          </p:nvSpPr>
          <p:spPr>
            <a:xfrm>
              <a:off x="4282157"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0" name="Google Shape;610;p9"/>
            <p:cNvSpPr/>
            <p:nvPr/>
          </p:nvSpPr>
          <p:spPr>
            <a:xfrm>
              <a:off x="5462464"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1" name="Google Shape;611;p9"/>
            <p:cNvSpPr/>
            <p:nvPr/>
          </p:nvSpPr>
          <p:spPr>
            <a:xfrm>
              <a:off x="6642771"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2" name="Google Shape;612;p9"/>
            <p:cNvSpPr/>
            <p:nvPr/>
          </p:nvSpPr>
          <p:spPr>
            <a:xfrm>
              <a:off x="170528"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3" name="Google Shape;613;p9"/>
            <p:cNvSpPr/>
            <p:nvPr/>
          </p:nvSpPr>
          <p:spPr>
            <a:xfrm>
              <a:off x="1350836"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4" name="Google Shape;614;p9"/>
            <p:cNvSpPr/>
            <p:nvPr/>
          </p:nvSpPr>
          <p:spPr>
            <a:xfrm>
              <a:off x="2531143"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5" name="Google Shape;615;p9"/>
            <p:cNvSpPr/>
            <p:nvPr/>
          </p:nvSpPr>
          <p:spPr>
            <a:xfrm>
              <a:off x="3711450"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6" name="Google Shape;616;p9"/>
            <p:cNvSpPr/>
            <p:nvPr/>
          </p:nvSpPr>
          <p:spPr>
            <a:xfrm>
              <a:off x="4891757"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7" name="Google Shape;617;p9"/>
            <p:cNvSpPr/>
            <p:nvPr/>
          </p:nvSpPr>
          <p:spPr>
            <a:xfrm>
              <a:off x="6072064"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8" name="Google Shape;618;p9"/>
            <p:cNvSpPr/>
            <p:nvPr/>
          </p:nvSpPr>
          <p:spPr>
            <a:xfrm>
              <a:off x="7252371"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9" name="Google Shape;619;p9"/>
            <p:cNvSpPr/>
            <p:nvPr/>
          </p:nvSpPr>
          <p:spPr>
            <a:xfrm>
              <a:off x="74282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0" name="Google Shape;620;p9"/>
            <p:cNvSpPr/>
            <p:nvPr/>
          </p:nvSpPr>
          <p:spPr>
            <a:xfrm>
              <a:off x="1923128"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1" name="Google Shape;621;p9"/>
            <p:cNvSpPr/>
            <p:nvPr/>
          </p:nvSpPr>
          <p:spPr>
            <a:xfrm>
              <a:off x="3103436"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2" name="Google Shape;622;p9"/>
            <p:cNvSpPr/>
            <p:nvPr/>
          </p:nvSpPr>
          <p:spPr>
            <a:xfrm>
              <a:off x="4283743"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3" name="Google Shape;623;p9"/>
            <p:cNvSpPr/>
            <p:nvPr/>
          </p:nvSpPr>
          <p:spPr>
            <a:xfrm>
              <a:off x="5464050"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4" name="Google Shape;624;p9"/>
            <p:cNvSpPr/>
            <p:nvPr/>
          </p:nvSpPr>
          <p:spPr>
            <a:xfrm>
              <a:off x="6644357"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5" name="Google Shape;625;p9"/>
            <p:cNvSpPr/>
            <p:nvPr/>
          </p:nvSpPr>
          <p:spPr>
            <a:xfrm>
              <a:off x="7824664"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6" name="Google Shape;626;p9"/>
            <p:cNvSpPr/>
            <p:nvPr/>
          </p:nvSpPr>
          <p:spPr>
            <a:xfrm>
              <a:off x="892877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7" name="Google Shape;627;p9"/>
            <p:cNvSpPr/>
            <p:nvPr/>
          </p:nvSpPr>
          <p:spPr>
            <a:xfrm>
              <a:off x="1600" y="46285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28" name="Google Shape;628;p9"/>
          <p:cNvGrpSpPr/>
          <p:nvPr/>
        </p:nvGrpSpPr>
        <p:grpSpPr>
          <a:xfrm>
            <a:off x="129627" y="370618"/>
            <a:ext cx="9299703" cy="6233019"/>
            <a:chOff x="129627" y="370618"/>
            <a:chExt cx="9299703" cy="6233019"/>
          </a:xfrm>
        </p:grpSpPr>
        <p:sp>
          <p:nvSpPr>
            <p:cNvPr id="629" name="Google Shape;629;p9"/>
            <p:cNvSpPr/>
            <p:nvPr/>
          </p:nvSpPr>
          <p:spPr>
            <a:xfrm>
              <a:off x="243133"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0" name="Google Shape;630;p9"/>
            <p:cNvSpPr/>
            <p:nvPr/>
          </p:nvSpPr>
          <p:spPr>
            <a:xfrm>
              <a:off x="1423441"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1" name="Google Shape;631;p9"/>
            <p:cNvSpPr/>
            <p:nvPr/>
          </p:nvSpPr>
          <p:spPr>
            <a:xfrm>
              <a:off x="2603748"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2" name="Google Shape;632;p9"/>
            <p:cNvSpPr/>
            <p:nvPr/>
          </p:nvSpPr>
          <p:spPr>
            <a:xfrm>
              <a:off x="3784055"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3" name="Google Shape;633;p9"/>
            <p:cNvSpPr/>
            <p:nvPr/>
          </p:nvSpPr>
          <p:spPr>
            <a:xfrm>
              <a:off x="4964362"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4" name="Google Shape;634;p9"/>
            <p:cNvSpPr/>
            <p:nvPr/>
          </p:nvSpPr>
          <p:spPr>
            <a:xfrm>
              <a:off x="6144669"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5" name="Google Shape;635;p9"/>
            <p:cNvSpPr/>
            <p:nvPr/>
          </p:nvSpPr>
          <p:spPr>
            <a:xfrm>
              <a:off x="7324976"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6" name="Google Shape;636;p9"/>
            <p:cNvSpPr/>
            <p:nvPr/>
          </p:nvSpPr>
          <p:spPr>
            <a:xfrm>
              <a:off x="12962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7" name="Google Shape;637;p9"/>
            <p:cNvSpPr/>
            <p:nvPr/>
          </p:nvSpPr>
          <p:spPr>
            <a:xfrm>
              <a:off x="1309934"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8" name="Google Shape;638;p9"/>
            <p:cNvSpPr/>
            <p:nvPr/>
          </p:nvSpPr>
          <p:spPr>
            <a:xfrm>
              <a:off x="2490242"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9" name="Google Shape;639;p9"/>
            <p:cNvSpPr/>
            <p:nvPr/>
          </p:nvSpPr>
          <p:spPr>
            <a:xfrm>
              <a:off x="3670549"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0" name="Google Shape;640;p9"/>
            <p:cNvSpPr/>
            <p:nvPr/>
          </p:nvSpPr>
          <p:spPr>
            <a:xfrm>
              <a:off x="4850856"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1" name="Google Shape;641;p9"/>
            <p:cNvSpPr/>
            <p:nvPr/>
          </p:nvSpPr>
          <p:spPr>
            <a:xfrm>
              <a:off x="6031163"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2" name="Google Shape;642;p9"/>
            <p:cNvSpPr/>
            <p:nvPr/>
          </p:nvSpPr>
          <p:spPr>
            <a:xfrm>
              <a:off x="7211470"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3" name="Google Shape;643;p9"/>
            <p:cNvSpPr/>
            <p:nvPr/>
          </p:nvSpPr>
          <p:spPr>
            <a:xfrm>
              <a:off x="839177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4" name="Google Shape;644;p9"/>
            <p:cNvSpPr/>
            <p:nvPr/>
          </p:nvSpPr>
          <p:spPr>
            <a:xfrm>
              <a:off x="776533"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5" name="Google Shape;645;p9"/>
            <p:cNvSpPr/>
            <p:nvPr/>
          </p:nvSpPr>
          <p:spPr>
            <a:xfrm>
              <a:off x="1956841"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6" name="Google Shape;646;p9"/>
            <p:cNvSpPr/>
            <p:nvPr/>
          </p:nvSpPr>
          <p:spPr>
            <a:xfrm>
              <a:off x="3137148"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7" name="Google Shape;647;p9"/>
            <p:cNvSpPr/>
            <p:nvPr/>
          </p:nvSpPr>
          <p:spPr>
            <a:xfrm>
              <a:off x="4317455"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9"/>
            <p:cNvSpPr/>
            <p:nvPr/>
          </p:nvSpPr>
          <p:spPr>
            <a:xfrm>
              <a:off x="5497762"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9" name="Google Shape;649;p9"/>
            <p:cNvSpPr/>
            <p:nvPr/>
          </p:nvSpPr>
          <p:spPr>
            <a:xfrm>
              <a:off x="6678069"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0" name="Google Shape;650;p9"/>
            <p:cNvSpPr/>
            <p:nvPr/>
          </p:nvSpPr>
          <p:spPr>
            <a:xfrm>
              <a:off x="7858376"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1" name="Google Shape;651;p9"/>
            <p:cNvSpPr/>
            <p:nvPr/>
          </p:nvSpPr>
          <p:spPr>
            <a:xfrm>
              <a:off x="166933"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2" name="Google Shape;652;p9"/>
            <p:cNvSpPr/>
            <p:nvPr/>
          </p:nvSpPr>
          <p:spPr>
            <a:xfrm>
              <a:off x="1347241"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3" name="Google Shape;653;p9"/>
            <p:cNvSpPr/>
            <p:nvPr/>
          </p:nvSpPr>
          <p:spPr>
            <a:xfrm>
              <a:off x="2527548"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4" name="Google Shape;654;p9"/>
            <p:cNvSpPr/>
            <p:nvPr/>
          </p:nvSpPr>
          <p:spPr>
            <a:xfrm>
              <a:off x="3707855"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5" name="Google Shape;655;p9"/>
            <p:cNvSpPr/>
            <p:nvPr/>
          </p:nvSpPr>
          <p:spPr>
            <a:xfrm>
              <a:off x="4888162"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6" name="Google Shape;656;p9"/>
            <p:cNvSpPr/>
            <p:nvPr/>
          </p:nvSpPr>
          <p:spPr>
            <a:xfrm>
              <a:off x="6068469"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7" name="Google Shape;657;p9"/>
            <p:cNvSpPr/>
            <p:nvPr/>
          </p:nvSpPr>
          <p:spPr>
            <a:xfrm>
              <a:off x="7248776"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9"/>
            <p:cNvSpPr/>
            <p:nvPr/>
          </p:nvSpPr>
          <p:spPr>
            <a:xfrm>
              <a:off x="813841"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9"/>
            <p:cNvSpPr/>
            <p:nvPr/>
          </p:nvSpPr>
          <p:spPr>
            <a:xfrm>
              <a:off x="1994148"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0" name="Google Shape;660;p9"/>
            <p:cNvSpPr/>
            <p:nvPr/>
          </p:nvSpPr>
          <p:spPr>
            <a:xfrm>
              <a:off x="3174455"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1" name="Google Shape;661;p9"/>
            <p:cNvSpPr/>
            <p:nvPr/>
          </p:nvSpPr>
          <p:spPr>
            <a:xfrm>
              <a:off x="4354762"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2" name="Google Shape;662;p9"/>
            <p:cNvSpPr/>
            <p:nvPr/>
          </p:nvSpPr>
          <p:spPr>
            <a:xfrm>
              <a:off x="5535069"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3" name="Google Shape;663;p9"/>
            <p:cNvSpPr/>
            <p:nvPr/>
          </p:nvSpPr>
          <p:spPr>
            <a:xfrm>
              <a:off x="6715376"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9"/>
            <p:cNvSpPr/>
            <p:nvPr/>
          </p:nvSpPr>
          <p:spPr>
            <a:xfrm>
              <a:off x="243133"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9"/>
            <p:cNvSpPr/>
            <p:nvPr/>
          </p:nvSpPr>
          <p:spPr>
            <a:xfrm>
              <a:off x="1423441"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6" name="Google Shape;666;p9"/>
            <p:cNvSpPr/>
            <p:nvPr/>
          </p:nvSpPr>
          <p:spPr>
            <a:xfrm>
              <a:off x="2603748"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9"/>
            <p:cNvSpPr/>
            <p:nvPr/>
          </p:nvSpPr>
          <p:spPr>
            <a:xfrm>
              <a:off x="3784055"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9"/>
            <p:cNvSpPr/>
            <p:nvPr/>
          </p:nvSpPr>
          <p:spPr>
            <a:xfrm>
              <a:off x="4964362"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9"/>
            <p:cNvSpPr/>
            <p:nvPr/>
          </p:nvSpPr>
          <p:spPr>
            <a:xfrm>
              <a:off x="6144669"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9"/>
            <p:cNvSpPr/>
            <p:nvPr/>
          </p:nvSpPr>
          <p:spPr>
            <a:xfrm>
              <a:off x="7324976"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9"/>
            <p:cNvSpPr/>
            <p:nvPr/>
          </p:nvSpPr>
          <p:spPr>
            <a:xfrm>
              <a:off x="81542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2" name="Google Shape;672;p9"/>
            <p:cNvSpPr/>
            <p:nvPr/>
          </p:nvSpPr>
          <p:spPr>
            <a:xfrm>
              <a:off x="1995733"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9"/>
            <p:cNvSpPr/>
            <p:nvPr/>
          </p:nvSpPr>
          <p:spPr>
            <a:xfrm>
              <a:off x="3176041"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9"/>
            <p:cNvSpPr/>
            <p:nvPr/>
          </p:nvSpPr>
          <p:spPr>
            <a:xfrm>
              <a:off x="4356348"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9"/>
            <p:cNvSpPr/>
            <p:nvPr/>
          </p:nvSpPr>
          <p:spPr>
            <a:xfrm>
              <a:off x="5536655"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9"/>
            <p:cNvSpPr/>
            <p:nvPr/>
          </p:nvSpPr>
          <p:spPr>
            <a:xfrm>
              <a:off x="6716962"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9"/>
            <p:cNvSpPr/>
            <p:nvPr/>
          </p:nvSpPr>
          <p:spPr>
            <a:xfrm>
              <a:off x="7897269"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9"/>
            <p:cNvSpPr/>
            <p:nvPr/>
          </p:nvSpPr>
          <p:spPr>
            <a:xfrm>
              <a:off x="900137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79" name="Google Shape;679;p9"/>
          <p:cNvSpPr/>
          <p:nvPr/>
        </p:nvSpPr>
        <p:spPr>
          <a:xfrm>
            <a:off x="1474200" y="950100"/>
            <a:ext cx="9243600" cy="49578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0" name="Google Shape;680;p9"/>
          <p:cNvGrpSpPr/>
          <p:nvPr/>
        </p:nvGrpSpPr>
        <p:grpSpPr>
          <a:xfrm>
            <a:off x="331309" y="4446016"/>
            <a:ext cx="2311930" cy="1941933"/>
            <a:chOff x="2076453" y="1626619"/>
            <a:chExt cx="3249831" cy="2729734"/>
          </a:xfrm>
        </p:grpSpPr>
        <p:grpSp>
          <p:nvGrpSpPr>
            <p:cNvPr id="681" name="Google Shape;681;p9"/>
            <p:cNvGrpSpPr/>
            <p:nvPr/>
          </p:nvGrpSpPr>
          <p:grpSpPr>
            <a:xfrm>
              <a:off x="2076453" y="2309959"/>
              <a:ext cx="833410" cy="861198"/>
              <a:chOff x="2076453" y="2309959"/>
              <a:chExt cx="833410" cy="861198"/>
            </a:xfrm>
          </p:grpSpPr>
          <p:sp>
            <p:nvSpPr>
              <p:cNvPr id="682" name="Google Shape;682;p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4" name="Google Shape;684;p9"/>
            <p:cNvGrpSpPr/>
            <p:nvPr/>
          </p:nvGrpSpPr>
          <p:grpSpPr>
            <a:xfrm>
              <a:off x="2450412" y="1626619"/>
              <a:ext cx="1134652" cy="1350990"/>
              <a:chOff x="2450412" y="1626619"/>
              <a:chExt cx="1134652" cy="1350990"/>
            </a:xfrm>
          </p:grpSpPr>
          <p:sp>
            <p:nvSpPr>
              <p:cNvPr id="685" name="Google Shape;685;p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87" name="Google Shape;687;p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93" name="Google Shape;693;p9"/>
            <p:cNvGrpSpPr/>
            <p:nvPr/>
          </p:nvGrpSpPr>
          <p:grpSpPr>
            <a:xfrm>
              <a:off x="3468909" y="2291619"/>
              <a:ext cx="809625" cy="809625"/>
              <a:chOff x="3468909" y="2291619"/>
              <a:chExt cx="809625" cy="809625"/>
            </a:xfrm>
          </p:grpSpPr>
          <p:sp>
            <p:nvSpPr>
              <p:cNvPr id="694" name="Google Shape;694;p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96" name="Google Shape;696;p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7" name="Google Shape;697;p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1" name="Google Shape;701;p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04" name="Google Shape;704;p9"/>
            <p:cNvGrpSpPr/>
            <p:nvPr/>
          </p:nvGrpSpPr>
          <p:grpSpPr>
            <a:xfrm>
              <a:off x="4516659" y="2291619"/>
              <a:ext cx="809625" cy="809625"/>
              <a:chOff x="4516659" y="2291619"/>
              <a:chExt cx="809625" cy="809625"/>
            </a:xfrm>
          </p:grpSpPr>
          <p:sp>
            <p:nvSpPr>
              <p:cNvPr id="705" name="Google Shape;705;p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07" name="Google Shape;707;p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9" name="Google Shape;709;p9"/>
          <p:cNvGrpSpPr/>
          <p:nvPr/>
        </p:nvGrpSpPr>
        <p:grpSpPr>
          <a:xfrm flipH="1">
            <a:off x="9650884" y="134541"/>
            <a:ext cx="2311930" cy="1941933"/>
            <a:chOff x="2076453" y="1626619"/>
            <a:chExt cx="3249831" cy="2729734"/>
          </a:xfrm>
        </p:grpSpPr>
        <p:grpSp>
          <p:nvGrpSpPr>
            <p:cNvPr id="710" name="Google Shape;710;p9"/>
            <p:cNvGrpSpPr/>
            <p:nvPr/>
          </p:nvGrpSpPr>
          <p:grpSpPr>
            <a:xfrm>
              <a:off x="2076453" y="2309959"/>
              <a:ext cx="833410" cy="861198"/>
              <a:chOff x="2076453" y="2309959"/>
              <a:chExt cx="833410" cy="861198"/>
            </a:xfrm>
          </p:grpSpPr>
          <p:sp>
            <p:nvSpPr>
              <p:cNvPr id="711" name="Google Shape;711;p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13" name="Google Shape;713;p9"/>
            <p:cNvGrpSpPr/>
            <p:nvPr/>
          </p:nvGrpSpPr>
          <p:grpSpPr>
            <a:xfrm>
              <a:off x="2450412" y="1626619"/>
              <a:ext cx="1134652" cy="1350990"/>
              <a:chOff x="2450412" y="1626619"/>
              <a:chExt cx="1134652" cy="1350990"/>
            </a:xfrm>
          </p:grpSpPr>
          <p:sp>
            <p:nvSpPr>
              <p:cNvPr id="714" name="Google Shape;714;p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16" name="Google Shape;716;p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22" name="Google Shape;722;p9"/>
            <p:cNvGrpSpPr/>
            <p:nvPr/>
          </p:nvGrpSpPr>
          <p:grpSpPr>
            <a:xfrm>
              <a:off x="3468909" y="2291619"/>
              <a:ext cx="809625" cy="809625"/>
              <a:chOff x="3468909" y="2291619"/>
              <a:chExt cx="809625" cy="809625"/>
            </a:xfrm>
          </p:grpSpPr>
          <p:sp>
            <p:nvSpPr>
              <p:cNvPr id="723" name="Google Shape;723;p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25" name="Google Shape;725;p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3" name="Google Shape;733;p9"/>
            <p:cNvGrpSpPr/>
            <p:nvPr/>
          </p:nvGrpSpPr>
          <p:grpSpPr>
            <a:xfrm>
              <a:off x="4516659" y="2291619"/>
              <a:ext cx="809625" cy="809625"/>
              <a:chOff x="4516659" y="2291619"/>
              <a:chExt cx="809625" cy="809625"/>
            </a:xfrm>
          </p:grpSpPr>
          <p:sp>
            <p:nvSpPr>
              <p:cNvPr id="734" name="Google Shape;734;p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36" name="Google Shape;736;p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38" name="Google Shape;738;p9"/>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9"/>
          <p:cNvSpPr txBox="1">
            <a:spLocks noGrp="1"/>
          </p:cNvSpPr>
          <p:nvPr>
            <p:ph type="title"/>
          </p:nvPr>
        </p:nvSpPr>
        <p:spPr>
          <a:xfrm>
            <a:off x="1920125" y="2102125"/>
            <a:ext cx="8411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740" name="Google Shape;740;p9"/>
          <p:cNvSpPr txBox="1">
            <a:spLocks noGrp="1"/>
          </p:cNvSpPr>
          <p:nvPr>
            <p:ph type="subTitle" idx="1"/>
          </p:nvPr>
        </p:nvSpPr>
        <p:spPr>
          <a:xfrm>
            <a:off x="1520825" y="5309875"/>
            <a:ext cx="9197100" cy="4686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orning Meeting">
  <p:cSld name="CUSTOM_6_1">
    <p:spTree>
      <p:nvGrpSpPr>
        <p:cNvPr id="1" name="Shape 741"/>
        <p:cNvGrpSpPr/>
        <p:nvPr/>
      </p:nvGrpSpPr>
      <p:grpSpPr>
        <a:xfrm>
          <a:off x="0" y="0"/>
          <a:ext cx="0" cy="0"/>
          <a:chOff x="0" y="0"/>
          <a:chExt cx="0" cy="0"/>
        </a:xfrm>
      </p:grpSpPr>
      <p:sp>
        <p:nvSpPr>
          <p:cNvPr id="742" name="Google Shape;742;p10"/>
          <p:cNvSpPr txBox="1">
            <a:spLocks noGrp="1"/>
          </p:cNvSpPr>
          <p:nvPr>
            <p:ph type="title"/>
          </p:nvPr>
        </p:nvSpPr>
        <p:spPr>
          <a:xfrm>
            <a:off x="371375" y="197125"/>
            <a:ext cx="11413500" cy="925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743" name="Google Shape;743;p10"/>
          <p:cNvSpPr/>
          <p:nvPr/>
        </p:nvSpPr>
        <p:spPr>
          <a:xfrm>
            <a:off x="380025" y="1430150"/>
            <a:ext cx="3164700" cy="49578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nvGrpSpPr>
          <p:cNvPr id="744" name="Google Shape;744;p10"/>
          <p:cNvGrpSpPr/>
          <p:nvPr/>
        </p:nvGrpSpPr>
        <p:grpSpPr>
          <a:xfrm>
            <a:off x="245861" y="5309879"/>
            <a:ext cx="1617116" cy="1358316"/>
            <a:chOff x="2076453" y="1626619"/>
            <a:chExt cx="3249831" cy="2729734"/>
          </a:xfrm>
        </p:grpSpPr>
        <p:grpSp>
          <p:nvGrpSpPr>
            <p:cNvPr id="745" name="Google Shape;745;p10"/>
            <p:cNvGrpSpPr/>
            <p:nvPr/>
          </p:nvGrpSpPr>
          <p:grpSpPr>
            <a:xfrm>
              <a:off x="2076453" y="2309959"/>
              <a:ext cx="833410" cy="861198"/>
              <a:chOff x="2076453" y="2309959"/>
              <a:chExt cx="833410" cy="861198"/>
            </a:xfrm>
          </p:grpSpPr>
          <p:sp>
            <p:nvSpPr>
              <p:cNvPr id="746" name="Google Shape;746;p10"/>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10"/>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8" name="Google Shape;748;p10"/>
            <p:cNvGrpSpPr/>
            <p:nvPr/>
          </p:nvGrpSpPr>
          <p:grpSpPr>
            <a:xfrm>
              <a:off x="2450412" y="1626619"/>
              <a:ext cx="1134652" cy="1350990"/>
              <a:chOff x="2450412" y="1626619"/>
              <a:chExt cx="1134652" cy="1350990"/>
            </a:xfrm>
          </p:grpSpPr>
          <p:sp>
            <p:nvSpPr>
              <p:cNvPr id="749" name="Google Shape;749;p10"/>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0" name="Google Shape;750;p10"/>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1" name="Google Shape;751;p10"/>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10"/>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10"/>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4" name="Google Shape;754;p10"/>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5" name="Google Shape;755;p10"/>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10"/>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7" name="Google Shape;757;p10"/>
            <p:cNvGrpSpPr/>
            <p:nvPr/>
          </p:nvGrpSpPr>
          <p:grpSpPr>
            <a:xfrm>
              <a:off x="3468909" y="2291619"/>
              <a:ext cx="809625" cy="809625"/>
              <a:chOff x="3468909" y="2291619"/>
              <a:chExt cx="809625" cy="809625"/>
            </a:xfrm>
          </p:grpSpPr>
          <p:sp>
            <p:nvSpPr>
              <p:cNvPr id="758" name="Google Shape;758;p10"/>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10"/>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0" name="Google Shape;760;p10"/>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10"/>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10"/>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3" name="Google Shape;763;p10"/>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4" name="Google Shape;764;p10"/>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5" name="Google Shape;765;p10"/>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10"/>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7" name="Google Shape;767;p10"/>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68" name="Google Shape;768;p10"/>
            <p:cNvGrpSpPr/>
            <p:nvPr/>
          </p:nvGrpSpPr>
          <p:grpSpPr>
            <a:xfrm>
              <a:off x="4516659" y="2291619"/>
              <a:ext cx="809625" cy="809625"/>
              <a:chOff x="4516659" y="2291619"/>
              <a:chExt cx="809625" cy="809625"/>
            </a:xfrm>
          </p:grpSpPr>
          <p:sp>
            <p:nvSpPr>
              <p:cNvPr id="769" name="Google Shape;769;p10"/>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10"/>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1" name="Google Shape;771;p10"/>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10"/>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3" name="Google Shape;773;p10"/>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0"/>
          <p:cNvSpPr/>
          <p:nvPr/>
        </p:nvSpPr>
        <p:spPr>
          <a:xfrm>
            <a:off x="8647275" y="1430150"/>
            <a:ext cx="3164700" cy="49578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nvGrpSpPr>
          <p:cNvPr id="775" name="Google Shape;775;p10"/>
          <p:cNvGrpSpPr/>
          <p:nvPr/>
        </p:nvGrpSpPr>
        <p:grpSpPr>
          <a:xfrm flipH="1">
            <a:off x="10529811" y="684929"/>
            <a:ext cx="1617116" cy="1358316"/>
            <a:chOff x="2076453" y="1626619"/>
            <a:chExt cx="3249831" cy="2729734"/>
          </a:xfrm>
        </p:grpSpPr>
        <p:grpSp>
          <p:nvGrpSpPr>
            <p:cNvPr id="776" name="Google Shape;776;p10"/>
            <p:cNvGrpSpPr/>
            <p:nvPr/>
          </p:nvGrpSpPr>
          <p:grpSpPr>
            <a:xfrm>
              <a:off x="2076453" y="2309959"/>
              <a:ext cx="833410" cy="861198"/>
              <a:chOff x="2076453" y="2309959"/>
              <a:chExt cx="833410" cy="861198"/>
            </a:xfrm>
          </p:grpSpPr>
          <p:sp>
            <p:nvSpPr>
              <p:cNvPr id="777" name="Google Shape;777;p10"/>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10"/>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9" name="Google Shape;779;p10"/>
            <p:cNvGrpSpPr/>
            <p:nvPr/>
          </p:nvGrpSpPr>
          <p:grpSpPr>
            <a:xfrm>
              <a:off x="2450412" y="1626619"/>
              <a:ext cx="1134652" cy="1350990"/>
              <a:chOff x="2450412" y="1626619"/>
              <a:chExt cx="1134652" cy="1350990"/>
            </a:xfrm>
          </p:grpSpPr>
          <p:sp>
            <p:nvSpPr>
              <p:cNvPr id="780" name="Google Shape;780;p10"/>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10"/>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82" name="Google Shape;782;p10"/>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10"/>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10"/>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10"/>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6" name="Google Shape;786;p10"/>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7" name="Google Shape;787;p10"/>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88" name="Google Shape;788;p10"/>
            <p:cNvGrpSpPr/>
            <p:nvPr/>
          </p:nvGrpSpPr>
          <p:grpSpPr>
            <a:xfrm>
              <a:off x="3468909" y="2291619"/>
              <a:ext cx="809625" cy="809625"/>
              <a:chOff x="3468909" y="2291619"/>
              <a:chExt cx="809625" cy="809625"/>
            </a:xfrm>
          </p:grpSpPr>
          <p:sp>
            <p:nvSpPr>
              <p:cNvPr id="789" name="Google Shape;789;p10"/>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10"/>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91" name="Google Shape;791;p10"/>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10"/>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10"/>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4" name="Google Shape;794;p10"/>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5" name="Google Shape;795;p10"/>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10"/>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7" name="Google Shape;797;p10"/>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8" name="Google Shape;798;p10"/>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99" name="Google Shape;799;p10"/>
            <p:cNvGrpSpPr/>
            <p:nvPr/>
          </p:nvGrpSpPr>
          <p:grpSpPr>
            <a:xfrm>
              <a:off x="4516659" y="2291619"/>
              <a:ext cx="809625" cy="809625"/>
              <a:chOff x="4516659" y="2291619"/>
              <a:chExt cx="809625" cy="809625"/>
            </a:xfrm>
          </p:grpSpPr>
          <p:sp>
            <p:nvSpPr>
              <p:cNvPr id="800" name="Google Shape;800;p10"/>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10"/>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02" name="Google Shape;802;p10"/>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10"/>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04" name="Google Shape;804;p10"/>
          <p:cNvGrpSpPr/>
          <p:nvPr/>
        </p:nvGrpSpPr>
        <p:grpSpPr>
          <a:xfrm>
            <a:off x="434649" y="1472251"/>
            <a:ext cx="1092653" cy="1222232"/>
            <a:chOff x="587049" y="1548451"/>
            <a:chExt cx="1092653" cy="1222232"/>
          </a:xfrm>
        </p:grpSpPr>
        <p:sp>
          <p:nvSpPr>
            <p:cNvPr id="805" name="Google Shape;805;p10"/>
            <p:cNvSpPr/>
            <p:nvPr/>
          </p:nvSpPr>
          <p:spPr>
            <a:xfrm>
              <a:off x="587049" y="1549073"/>
              <a:ext cx="209618" cy="444518"/>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6" name="Google Shape;806;p10"/>
            <p:cNvGrpSpPr/>
            <p:nvPr/>
          </p:nvGrpSpPr>
          <p:grpSpPr>
            <a:xfrm>
              <a:off x="1272482" y="1548451"/>
              <a:ext cx="407220" cy="445591"/>
              <a:chOff x="2471261" y="1700811"/>
              <a:chExt cx="983623" cy="1076308"/>
            </a:xfrm>
          </p:grpSpPr>
          <p:sp>
            <p:nvSpPr>
              <p:cNvPr id="807" name="Google Shape;807;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09" name="Google Shape;809;p10"/>
            <p:cNvGrpSpPr/>
            <p:nvPr/>
          </p:nvGrpSpPr>
          <p:grpSpPr>
            <a:xfrm>
              <a:off x="830712" y="1548451"/>
              <a:ext cx="407220" cy="445591"/>
              <a:chOff x="1443353" y="1700811"/>
              <a:chExt cx="983623" cy="1076308"/>
            </a:xfrm>
          </p:grpSpPr>
          <p:sp>
            <p:nvSpPr>
              <p:cNvPr id="810" name="Google Shape;810;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1" name="Google Shape;811;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2" name="Google Shape;812;p10"/>
            <p:cNvGrpSpPr/>
            <p:nvPr/>
          </p:nvGrpSpPr>
          <p:grpSpPr>
            <a:xfrm>
              <a:off x="1051560" y="1927013"/>
              <a:ext cx="407220" cy="445591"/>
              <a:chOff x="2471261" y="1700811"/>
              <a:chExt cx="983623" cy="1076308"/>
            </a:xfrm>
          </p:grpSpPr>
          <p:sp>
            <p:nvSpPr>
              <p:cNvPr id="813" name="Google Shape;813;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5" name="Google Shape;815;p10"/>
            <p:cNvGrpSpPr/>
            <p:nvPr/>
          </p:nvGrpSpPr>
          <p:grpSpPr>
            <a:xfrm>
              <a:off x="587049" y="1927013"/>
              <a:ext cx="407220" cy="445591"/>
              <a:chOff x="1443353" y="1700811"/>
              <a:chExt cx="983623" cy="1076308"/>
            </a:xfrm>
          </p:grpSpPr>
          <p:sp>
            <p:nvSpPr>
              <p:cNvPr id="816" name="Google Shape;816;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8" name="Google Shape;818;p10"/>
            <p:cNvSpPr/>
            <p:nvPr/>
          </p:nvSpPr>
          <p:spPr>
            <a:xfrm>
              <a:off x="587049" y="2305574"/>
              <a:ext cx="225100" cy="44569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10"/>
            <p:cNvSpPr/>
            <p:nvPr/>
          </p:nvSpPr>
          <p:spPr>
            <a:xfrm>
              <a:off x="921893" y="2650584"/>
              <a:ext cx="177586" cy="12009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20" name="Google Shape;820;p10"/>
            <p:cNvGrpSpPr/>
            <p:nvPr/>
          </p:nvGrpSpPr>
          <p:grpSpPr>
            <a:xfrm>
              <a:off x="855079" y="2305574"/>
              <a:ext cx="407220" cy="445591"/>
              <a:chOff x="1443353" y="1700811"/>
              <a:chExt cx="983623" cy="1076308"/>
            </a:xfrm>
          </p:grpSpPr>
          <p:sp>
            <p:nvSpPr>
              <p:cNvPr id="821" name="Google Shape;821;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23" name="Google Shape;823;p10"/>
          <p:cNvGrpSpPr/>
          <p:nvPr/>
        </p:nvGrpSpPr>
        <p:grpSpPr>
          <a:xfrm rot="10800000" flipH="1">
            <a:off x="8718149" y="5108626"/>
            <a:ext cx="1092653" cy="1222232"/>
            <a:chOff x="587049" y="1548451"/>
            <a:chExt cx="1092653" cy="1222232"/>
          </a:xfrm>
        </p:grpSpPr>
        <p:sp>
          <p:nvSpPr>
            <p:cNvPr id="824" name="Google Shape;824;p10"/>
            <p:cNvSpPr/>
            <p:nvPr/>
          </p:nvSpPr>
          <p:spPr>
            <a:xfrm>
              <a:off x="587049" y="1549073"/>
              <a:ext cx="209618" cy="444518"/>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25" name="Google Shape;825;p10"/>
            <p:cNvGrpSpPr/>
            <p:nvPr/>
          </p:nvGrpSpPr>
          <p:grpSpPr>
            <a:xfrm>
              <a:off x="1272482" y="1548451"/>
              <a:ext cx="407220" cy="445591"/>
              <a:chOff x="2471261" y="1700811"/>
              <a:chExt cx="983623" cy="1076308"/>
            </a:xfrm>
          </p:grpSpPr>
          <p:sp>
            <p:nvSpPr>
              <p:cNvPr id="826" name="Google Shape;826;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8" name="Google Shape;828;p10"/>
            <p:cNvGrpSpPr/>
            <p:nvPr/>
          </p:nvGrpSpPr>
          <p:grpSpPr>
            <a:xfrm>
              <a:off x="830712" y="1548451"/>
              <a:ext cx="407220" cy="445591"/>
              <a:chOff x="1443353" y="1700811"/>
              <a:chExt cx="983623" cy="1076308"/>
            </a:xfrm>
          </p:grpSpPr>
          <p:sp>
            <p:nvSpPr>
              <p:cNvPr id="829" name="Google Shape;829;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1" name="Google Shape;831;p10"/>
            <p:cNvGrpSpPr/>
            <p:nvPr/>
          </p:nvGrpSpPr>
          <p:grpSpPr>
            <a:xfrm>
              <a:off x="1051560" y="1927013"/>
              <a:ext cx="407220" cy="445591"/>
              <a:chOff x="2471261" y="1700811"/>
              <a:chExt cx="983623" cy="1076308"/>
            </a:xfrm>
          </p:grpSpPr>
          <p:sp>
            <p:nvSpPr>
              <p:cNvPr id="832" name="Google Shape;832;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4" name="Google Shape;834;p10"/>
            <p:cNvGrpSpPr/>
            <p:nvPr/>
          </p:nvGrpSpPr>
          <p:grpSpPr>
            <a:xfrm>
              <a:off x="587049" y="1927013"/>
              <a:ext cx="407220" cy="445591"/>
              <a:chOff x="1443353" y="1700811"/>
              <a:chExt cx="983623" cy="1076308"/>
            </a:xfrm>
          </p:grpSpPr>
          <p:sp>
            <p:nvSpPr>
              <p:cNvPr id="835" name="Google Shape;835;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7" name="Google Shape;837;p10"/>
            <p:cNvSpPr/>
            <p:nvPr/>
          </p:nvSpPr>
          <p:spPr>
            <a:xfrm>
              <a:off x="587049" y="2305574"/>
              <a:ext cx="225100" cy="44569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10"/>
            <p:cNvSpPr/>
            <p:nvPr/>
          </p:nvSpPr>
          <p:spPr>
            <a:xfrm>
              <a:off x="921893" y="2650584"/>
              <a:ext cx="177586" cy="12009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39" name="Google Shape;839;p10"/>
            <p:cNvGrpSpPr/>
            <p:nvPr/>
          </p:nvGrpSpPr>
          <p:grpSpPr>
            <a:xfrm>
              <a:off x="855079" y="2305574"/>
              <a:ext cx="407220" cy="445591"/>
              <a:chOff x="1443353" y="1700811"/>
              <a:chExt cx="983623" cy="1076308"/>
            </a:xfrm>
          </p:grpSpPr>
          <p:sp>
            <p:nvSpPr>
              <p:cNvPr id="840" name="Google Shape;840;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1" name="Google Shape;841;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42" name="Google Shape;842;p10"/>
          <p:cNvGrpSpPr/>
          <p:nvPr/>
        </p:nvGrpSpPr>
        <p:grpSpPr>
          <a:xfrm>
            <a:off x="3801150" y="1430104"/>
            <a:ext cx="4589700" cy="4957897"/>
            <a:chOff x="3991300" y="1472250"/>
            <a:chExt cx="4589700" cy="4915623"/>
          </a:xfrm>
        </p:grpSpPr>
        <p:sp>
          <p:nvSpPr>
            <p:cNvPr id="843" name="Google Shape;843;p10"/>
            <p:cNvSpPr/>
            <p:nvPr/>
          </p:nvSpPr>
          <p:spPr>
            <a:xfrm>
              <a:off x="3991300" y="1472250"/>
              <a:ext cx="4589700" cy="22800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844" name="Google Shape;844;p10"/>
            <p:cNvSpPr/>
            <p:nvPr/>
          </p:nvSpPr>
          <p:spPr>
            <a:xfrm>
              <a:off x="3991300" y="4107873"/>
              <a:ext cx="4589700" cy="22800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grpSp>
      <p:grpSp>
        <p:nvGrpSpPr>
          <p:cNvPr id="845" name="Google Shape;845;p10"/>
          <p:cNvGrpSpPr/>
          <p:nvPr/>
        </p:nvGrpSpPr>
        <p:grpSpPr>
          <a:xfrm>
            <a:off x="245711" y="168480"/>
            <a:ext cx="1717675" cy="1501455"/>
            <a:chOff x="5916127" y="1590589"/>
            <a:chExt cx="4201749" cy="3672836"/>
          </a:xfrm>
        </p:grpSpPr>
        <p:grpSp>
          <p:nvGrpSpPr>
            <p:cNvPr id="846" name="Google Shape;846;p10"/>
            <p:cNvGrpSpPr/>
            <p:nvPr/>
          </p:nvGrpSpPr>
          <p:grpSpPr>
            <a:xfrm>
              <a:off x="5916127" y="2814232"/>
              <a:ext cx="1535513" cy="2166104"/>
              <a:chOff x="5916127" y="2814232"/>
              <a:chExt cx="1535513" cy="2166104"/>
            </a:xfrm>
          </p:grpSpPr>
          <p:grpSp>
            <p:nvGrpSpPr>
              <p:cNvPr id="847" name="Google Shape;847;p10"/>
              <p:cNvGrpSpPr/>
              <p:nvPr/>
            </p:nvGrpSpPr>
            <p:grpSpPr>
              <a:xfrm>
                <a:off x="6331772" y="4075467"/>
                <a:ext cx="1082944" cy="904869"/>
                <a:chOff x="6331772" y="4075467"/>
                <a:chExt cx="1082944" cy="904869"/>
              </a:xfrm>
            </p:grpSpPr>
            <p:sp>
              <p:nvSpPr>
                <p:cNvPr id="848" name="Google Shape;848;p10"/>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10"/>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0" name="Google Shape;850;p10"/>
              <p:cNvGrpSpPr/>
              <p:nvPr/>
            </p:nvGrpSpPr>
            <p:grpSpPr>
              <a:xfrm>
                <a:off x="5916127" y="2814232"/>
                <a:ext cx="1535513" cy="1411057"/>
                <a:chOff x="5916127" y="2814232"/>
                <a:chExt cx="1535513" cy="1411057"/>
              </a:xfrm>
            </p:grpSpPr>
            <p:sp>
              <p:nvSpPr>
                <p:cNvPr id="851" name="Google Shape;851;p10"/>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10"/>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53" name="Google Shape;853;p10"/>
            <p:cNvGrpSpPr/>
            <p:nvPr/>
          </p:nvGrpSpPr>
          <p:grpSpPr>
            <a:xfrm>
              <a:off x="6040232" y="3501675"/>
              <a:ext cx="1171621" cy="1354244"/>
              <a:chOff x="6040232" y="3501675"/>
              <a:chExt cx="1171621" cy="1354244"/>
            </a:xfrm>
          </p:grpSpPr>
          <p:sp>
            <p:nvSpPr>
              <p:cNvPr id="854" name="Google Shape;854;p10"/>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5" name="Google Shape;855;p10"/>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6" name="Google Shape;856;p10"/>
            <p:cNvGrpSpPr/>
            <p:nvPr/>
          </p:nvGrpSpPr>
          <p:grpSpPr>
            <a:xfrm>
              <a:off x="8582268" y="2814463"/>
              <a:ext cx="1535608" cy="2165872"/>
              <a:chOff x="8582268" y="2814463"/>
              <a:chExt cx="1535608" cy="2165872"/>
            </a:xfrm>
          </p:grpSpPr>
          <p:grpSp>
            <p:nvGrpSpPr>
              <p:cNvPr id="857" name="Google Shape;857;p10"/>
              <p:cNvGrpSpPr/>
              <p:nvPr/>
            </p:nvGrpSpPr>
            <p:grpSpPr>
              <a:xfrm>
                <a:off x="8619191" y="4075403"/>
                <a:ext cx="1082950" cy="904932"/>
                <a:chOff x="8619191" y="4075403"/>
                <a:chExt cx="1082950" cy="904932"/>
              </a:xfrm>
            </p:grpSpPr>
            <p:sp>
              <p:nvSpPr>
                <p:cNvPr id="858" name="Google Shape;858;p10"/>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10"/>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60" name="Google Shape;860;p10"/>
              <p:cNvGrpSpPr/>
              <p:nvPr/>
            </p:nvGrpSpPr>
            <p:grpSpPr>
              <a:xfrm>
                <a:off x="8582268" y="2814463"/>
                <a:ext cx="1535608" cy="1410826"/>
                <a:chOff x="8582268" y="2814463"/>
                <a:chExt cx="1535608" cy="1410826"/>
              </a:xfrm>
            </p:grpSpPr>
            <p:sp>
              <p:nvSpPr>
                <p:cNvPr id="861" name="Google Shape;861;p10"/>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10"/>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63" name="Google Shape;863;p10"/>
            <p:cNvGrpSpPr/>
            <p:nvPr/>
          </p:nvGrpSpPr>
          <p:grpSpPr>
            <a:xfrm>
              <a:off x="8812053" y="3501675"/>
              <a:ext cx="1171620" cy="1354244"/>
              <a:chOff x="8812053" y="3501675"/>
              <a:chExt cx="1171620" cy="1354244"/>
            </a:xfrm>
          </p:grpSpPr>
          <p:sp>
            <p:nvSpPr>
              <p:cNvPr id="864" name="Google Shape;864;p10"/>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10"/>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66" name="Google Shape;866;p10"/>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10"/>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10"/>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10"/>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70" name="Google Shape;870;p10"/>
            <p:cNvGrpSpPr/>
            <p:nvPr/>
          </p:nvGrpSpPr>
          <p:grpSpPr>
            <a:xfrm>
              <a:off x="7116984" y="2129694"/>
              <a:ext cx="809625" cy="809624"/>
              <a:chOff x="7116984" y="2129694"/>
              <a:chExt cx="809625" cy="809624"/>
            </a:xfrm>
          </p:grpSpPr>
          <p:sp>
            <p:nvSpPr>
              <p:cNvPr id="871" name="Google Shape;871;p10"/>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10"/>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73" name="Google Shape;873;p10"/>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10"/>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10"/>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6" name="Google Shape;876;p10"/>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7" name="Google Shape;877;p10"/>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10"/>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9" name="Google Shape;879;p10"/>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80" name="Google Shape;880;p10"/>
            <p:cNvGrpSpPr/>
            <p:nvPr/>
          </p:nvGrpSpPr>
          <p:grpSpPr>
            <a:xfrm>
              <a:off x="8164734" y="2129694"/>
              <a:ext cx="809625" cy="809624"/>
              <a:chOff x="8164734" y="2129694"/>
              <a:chExt cx="809625" cy="809624"/>
            </a:xfrm>
          </p:grpSpPr>
          <p:sp>
            <p:nvSpPr>
              <p:cNvPr id="881" name="Google Shape;881;p10"/>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2" name="Google Shape;882;p10"/>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83" name="Google Shape;883;p10"/>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1pPr>
            <a:lvl2pPr lvl="1">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2pPr>
            <a:lvl3pPr lvl="2">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3pPr>
            <a:lvl4pPr lvl="3">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4pPr>
            <a:lvl5pPr lvl="4">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5pPr>
            <a:lvl6pPr lvl="5">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6pPr>
            <a:lvl7pPr lvl="6">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7pPr>
            <a:lvl8pPr lvl="7">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8pPr>
            <a:lvl9pPr lvl="8">
              <a:spcBef>
                <a:spcPts val="0"/>
              </a:spcBef>
              <a:spcAft>
                <a:spcPts val="0"/>
              </a:spcAft>
              <a:buClr>
                <a:schemeClr val="dk1"/>
              </a:buClr>
              <a:buSzPts val="4000"/>
              <a:buFont typeface="Chelsea Market"/>
              <a:buNone/>
              <a:defRPr sz="4000" b="1">
                <a:solidFill>
                  <a:schemeClr val="dk1"/>
                </a:solidFill>
                <a:latin typeface="Chelsea Market"/>
                <a:ea typeface="Chelsea Market"/>
                <a:cs typeface="Chelsea Market"/>
                <a:sym typeface="Chelsea Marke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Baloo 2"/>
              <a:buChar char="●"/>
              <a:defRPr sz="1900">
                <a:solidFill>
                  <a:schemeClr val="dk2"/>
                </a:solidFill>
                <a:latin typeface="Baloo 2"/>
                <a:ea typeface="Baloo 2"/>
                <a:cs typeface="Baloo 2"/>
                <a:sym typeface="Baloo 2"/>
              </a:defRPr>
            </a:lvl1pPr>
            <a:lvl2pPr marL="914400" lvl="1"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2pPr>
            <a:lvl3pPr marL="1371600" lvl="2"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3pPr>
            <a:lvl4pPr marL="1828800" lvl="3"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4pPr>
            <a:lvl5pPr marL="2286000" lvl="4"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5pPr>
            <a:lvl6pPr marL="2743200" lvl="5"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6pPr>
            <a:lvl7pPr marL="3200400" lvl="6"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7pPr>
            <a:lvl8pPr marL="3657600" lvl="7"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8pPr>
            <a:lvl9pPr marL="4114800" lvl="8" indent="-349250">
              <a:lnSpc>
                <a:spcPct val="115000"/>
              </a:lnSpc>
              <a:spcBef>
                <a:spcPts val="2100"/>
              </a:spcBef>
              <a:spcAft>
                <a:spcPts val="2100"/>
              </a:spcAft>
              <a:buClr>
                <a:schemeClr val="dk2"/>
              </a:buClr>
              <a:buSzPts val="1900"/>
              <a:buFont typeface="Baloo 2"/>
              <a:buChar char="■"/>
              <a:defRPr sz="1900">
                <a:solidFill>
                  <a:schemeClr val="dk2"/>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7"/>
          <p:cNvSpPr txBox="1">
            <a:spLocks noGrp="1"/>
          </p:cNvSpPr>
          <p:nvPr>
            <p:ph type="title"/>
          </p:nvPr>
        </p:nvSpPr>
        <p:spPr>
          <a:xfrm>
            <a:off x="1767150" y="1943850"/>
            <a:ext cx="8657700" cy="2665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000"/>
              <a:t>BEES ARE AWESOME</a:t>
            </a:r>
            <a:endParaRPr sz="9000"/>
          </a:p>
        </p:txBody>
      </p:sp>
      <p:sp>
        <p:nvSpPr>
          <p:cNvPr id="1170" name="Google Shape;1170;p17"/>
          <p:cNvSpPr txBox="1">
            <a:spLocks noGrp="1"/>
          </p:cNvSpPr>
          <p:nvPr>
            <p:ph type="subTitle" idx="1"/>
          </p:nvPr>
        </p:nvSpPr>
        <p:spPr>
          <a:xfrm>
            <a:off x="1498250" y="4800900"/>
            <a:ext cx="9174900" cy="5301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endParaRPr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8"/>
          <p:cNvSpPr/>
          <p:nvPr/>
        </p:nvSpPr>
        <p:spPr>
          <a:xfrm rot="1740954">
            <a:off x="1314924" y="1323271"/>
            <a:ext cx="3848814" cy="4211479"/>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rgbClr val="FFCB25"/>
          </a:solidFill>
          <a:ln w="762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177" name="Google Shape;1177;p18"/>
          <p:cNvSpPr txBox="1">
            <a:spLocks noGrp="1"/>
          </p:cNvSpPr>
          <p:nvPr>
            <p:ph type="title"/>
          </p:nvPr>
        </p:nvSpPr>
        <p:spPr>
          <a:xfrm>
            <a:off x="5539325" y="1110367"/>
            <a:ext cx="5322600" cy="1798408"/>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5400" dirty="0"/>
              <a:t>Hello, I’m Teacher Rene</a:t>
            </a:r>
            <a:endParaRPr sz="5400" dirty="0"/>
          </a:p>
        </p:txBody>
      </p:sp>
      <p:sp>
        <p:nvSpPr>
          <p:cNvPr id="1178" name="Google Shape;1178;p18"/>
          <p:cNvSpPr txBox="1">
            <a:spLocks noGrp="1"/>
          </p:cNvSpPr>
          <p:nvPr>
            <p:ph type="body" idx="1"/>
          </p:nvPr>
        </p:nvSpPr>
        <p:spPr>
          <a:xfrm>
            <a:off x="5539300" y="2988275"/>
            <a:ext cx="5322600" cy="22359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b="1" dirty="0">
                <a:highlight>
                  <a:schemeClr val="accent1"/>
                </a:highlight>
              </a:rPr>
              <a:t>How about you, what’s your Name?</a:t>
            </a:r>
            <a:endParaRPr lang="en-US" b="1" dirty="0">
              <a:highlight>
                <a:schemeClr val="accent1"/>
              </a:highlight>
            </a:endParaRPr>
          </a:p>
          <a:p>
            <a:pPr marL="0" lvl="0" indent="0" algn="r" rtl="0">
              <a:spcBef>
                <a:spcPts val="2100"/>
              </a:spcBef>
              <a:spcAft>
                <a:spcPts val="2100"/>
              </a:spcAft>
              <a:buNone/>
            </a:pPr>
            <a:endParaRPr lang="en-US" dirty="0"/>
          </a:p>
        </p:txBody>
      </p:sp>
      <p:grpSp>
        <p:nvGrpSpPr>
          <p:cNvPr id="1179" name="Google Shape;1179;p18"/>
          <p:cNvGrpSpPr/>
          <p:nvPr/>
        </p:nvGrpSpPr>
        <p:grpSpPr>
          <a:xfrm>
            <a:off x="636665" y="4440020"/>
            <a:ext cx="1688937" cy="1418643"/>
            <a:chOff x="2076453" y="1626619"/>
            <a:chExt cx="3249831" cy="2729734"/>
          </a:xfrm>
        </p:grpSpPr>
        <p:grpSp>
          <p:nvGrpSpPr>
            <p:cNvPr id="1180" name="Google Shape;1180;p18"/>
            <p:cNvGrpSpPr/>
            <p:nvPr/>
          </p:nvGrpSpPr>
          <p:grpSpPr>
            <a:xfrm>
              <a:off x="2076453" y="2309959"/>
              <a:ext cx="833410" cy="861198"/>
              <a:chOff x="2076453" y="2309959"/>
              <a:chExt cx="833410" cy="861198"/>
            </a:xfrm>
          </p:grpSpPr>
          <p:sp>
            <p:nvSpPr>
              <p:cNvPr id="1181" name="Google Shape;1181;p18"/>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2" name="Google Shape;1182;p18"/>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83" name="Google Shape;1183;p18"/>
            <p:cNvGrpSpPr/>
            <p:nvPr/>
          </p:nvGrpSpPr>
          <p:grpSpPr>
            <a:xfrm>
              <a:off x="2450412" y="1626619"/>
              <a:ext cx="1134652" cy="1350990"/>
              <a:chOff x="2450412" y="1626619"/>
              <a:chExt cx="1134652" cy="1350990"/>
            </a:xfrm>
          </p:grpSpPr>
          <p:sp>
            <p:nvSpPr>
              <p:cNvPr id="1184" name="Google Shape;1184;p18"/>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5" name="Google Shape;1185;p18"/>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86" name="Google Shape;1186;p18"/>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7" name="Google Shape;1187;p18"/>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8" name="Google Shape;1188;p18"/>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9" name="Google Shape;1189;p18"/>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0" name="Google Shape;1190;p18"/>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1" name="Google Shape;1191;p18"/>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92" name="Google Shape;1192;p18"/>
            <p:cNvGrpSpPr/>
            <p:nvPr/>
          </p:nvGrpSpPr>
          <p:grpSpPr>
            <a:xfrm>
              <a:off x="3468909" y="2291619"/>
              <a:ext cx="809625" cy="809625"/>
              <a:chOff x="3468909" y="2291619"/>
              <a:chExt cx="809625" cy="809625"/>
            </a:xfrm>
          </p:grpSpPr>
          <p:sp>
            <p:nvSpPr>
              <p:cNvPr id="1193" name="Google Shape;1193;p18"/>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4" name="Google Shape;1194;p18"/>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95" name="Google Shape;1195;p18"/>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6" name="Google Shape;1196;p18"/>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7" name="Google Shape;1197;p18"/>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8" name="Google Shape;1198;p18"/>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9" name="Google Shape;1199;p18"/>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0" name="Google Shape;1200;p18"/>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1" name="Google Shape;1201;p18"/>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2" name="Google Shape;1202;p18"/>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03" name="Google Shape;1203;p18"/>
            <p:cNvGrpSpPr/>
            <p:nvPr/>
          </p:nvGrpSpPr>
          <p:grpSpPr>
            <a:xfrm>
              <a:off x="4516659" y="2291619"/>
              <a:ext cx="809625" cy="809625"/>
              <a:chOff x="4516659" y="2291619"/>
              <a:chExt cx="809625" cy="809625"/>
            </a:xfrm>
          </p:grpSpPr>
          <p:sp>
            <p:nvSpPr>
              <p:cNvPr id="1204" name="Google Shape;1204;p18"/>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5" name="Google Shape;1205;p18"/>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06" name="Google Shape;1206;p18"/>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7" name="Google Shape;1207;p18"/>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8" name="Google Shape;1208;p18"/>
          <p:cNvGrpSpPr/>
          <p:nvPr/>
        </p:nvGrpSpPr>
        <p:grpSpPr>
          <a:xfrm>
            <a:off x="9904228" y="4836049"/>
            <a:ext cx="2143312" cy="1873514"/>
            <a:chOff x="5916127" y="1590589"/>
            <a:chExt cx="4201749" cy="3672836"/>
          </a:xfrm>
        </p:grpSpPr>
        <p:grpSp>
          <p:nvGrpSpPr>
            <p:cNvPr id="1209" name="Google Shape;1209;p18"/>
            <p:cNvGrpSpPr/>
            <p:nvPr/>
          </p:nvGrpSpPr>
          <p:grpSpPr>
            <a:xfrm>
              <a:off x="5916127" y="2814232"/>
              <a:ext cx="1535513" cy="2166104"/>
              <a:chOff x="5916127" y="2814232"/>
              <a:chExt cx="1535513" cy="2166104"/>
            </a:xfrm>
          </p:grpSpPr>
          <p:grpSp>
            <p:nvGrpSpPr>
              <p:cNvPr id="1210" name="Google Shape;1210;p18"/>
              <p:cNvGrpSpPr/>
              <p:nvPr/>
            </p:nvGrpSpPr>
            <p:grpSpPr>
              <a:xfrm>
                <a:off x="6331772" y="4075467"/>
                <a:ext cx="1082944" cy="904869"/>
                <a:chOff x="6331772" y="4075467"/>
                <a:chExt cx="1082944" cy="904869"/>
              </a:xfrm>
            </p:grpSpPr>
            <p:sp>
              <p:nvSpPr>
                <p:cNvPr id="1211" name="Google Shape;1211;p18"/>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2" name="Google Shape;1212;p18"/>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13" name="Google Shape;1213;p18"/>
              <p:cNvGrpSpPr/>
              <p:nvPr/>
            </p:nvGrpSpPr>
            <p:grpSpPr>
              <a:xfrm>
                <a:off x="5916127" y="2814232"/>
                <a:ext cx="1535513" cy="1411057"/>
                <a:chOff x="5916127" y="2814232"/>
                <a:chExt cx="1535513" cy="1411057"/>
              </a:xfrm>
            </p:grpSpPr>
            <p:sp>
              <p:nvSpPr>
                <p:cNvPr id="1214" name="Google Shape;1214;p18"/>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5" name="Google Shape;1215;p18"/>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216" name="Google Shape;1216;p18"/>
            <p:cNvGrpSpPr/>
            <p:nvPr/>
          </p:nvGrpSpPr>
          <p:grpSpPr>
            <a:xfrm>
              <a:off x="6040232" y="3501675"/>
              <a:ext cx="1171621" cy="1354244"/>
              <a:chOff x="6040232" y="3501675"/>
              <a:chExt cx="1171621" cy="1354244"/>
            </a:xfrm>
          </p:grpSpPr>
          <p:sp>
            <p:nvSpPr>
              <p:cNvPr id="1217" name="Google Shape;1217;p18"/>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8" name="Google Shape;1218;p18"/>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19" name="Google Shape;1219;p18"/>
            <p:cNvGrpSpPr/>
            <p:nvPr/>
          </p:nvGrpSpPr>
          <p:grpSpPr>
            <a:xfrm>
              <a:off x="8582268" y="2814463"/>
              <a:ext cx="1535608" cy="2165872"/>
              <a:chOff x="8582268" y="2814463"/>
              <a:chExt cx="1535608" cy="2165872"/>
            </a:xfrm>
          </p:grpSpPr>
          <p:grpSp>
            <p:nvGrpSpPr>
              <p:cNvPr id="1220" name="Google Shape;1220;p18"/>
              <p:cNvGrpSpPr/>
              <p:nvPr/>
            </p:nvGrpSpPr>
            <p:grpSpPr>
              <a:xfrm>
                <a:off x="8619191" y="4075403"/>
                <a:ext cx="1082950" cy="904932"/>
                <a:chOff x="8619191" y="4075403"/>
                <a:chExt cx="1082950" cy="904932"/>
              </a:xfrm>
            </p:grpSpPr>
            <p:sp>
              <p:nvSpPr>
                <p:cNvPr id="1221" name="Google Shape;1221;p18"/>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2" name="Google Shape;1222;p18"/>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23" name="Google Shape;1223;p18"/>
              <p:cNvGrpSpPr/>
              <p:nvPr/>
            </p:nvGrpSpPr>
            <p:grpSpPr>
              <a:xfrm>
                <a:off x="8582268" y="2814463"/>
                <a:ext cx="1535608" cy="1410826"/>
                <a:chOff x="8582268" y="2814463"/>
                <a:chExt cx="1535608" cy="1410826"/>
              </a:xfrm>
            </p:grpSpPr>
            <p:sp>
              <p:nvSpPr>
                <p:cNvPr id="1224" name="Google Shape;1224;p18"/>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5" name="Google Shape;1225;p18"/>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226" name="Google Shape;1226;p18"/>
            <p:cNvGrpSpPr/>
            <p:nvPr/>
          </p:nvGrpSpPr>
          <p:grpSpPr>
            <a:xfrm>
              <a:off x="8812053" y="3501675"/>
              <a:ext cx="1171620" cy="1354244"/>
              <a:chOff x="8812053" y="3501675"/>
              <a:chExt cx="1171620" cy="1354244"/>
            </a:xfrm>
          </p:grpSpPr>
          <p:sp>
            <p:nvSpPr>
              <p:cNvPr id="1227" name="Google Shape;1227;p18"/>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8" name="Google Shape;1228;p18"/>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29" name="Google Shape;1229;p18"/>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0" name="Google Shape;1230;p18"/>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1" name="Google Shape;1231;p18"/>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2" name="Google Shape;1232;p18"/>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33" name="Google Shape;1233;p18"/>
            <p:cNvGrpSpPr/>
            <p:nvPr/>
          </p:nvGrpSpPr>
          <p:grpSpPr>
            <a:xfrm>
              <a:off x="7116984" y="2129694"/>
              <a:ext cx="809625" cy="809624"/>
              <a:chOff x="7116984" y="2129694"/>
              <a:chExt cx="809625" cy="809624"/>
            </a:xfrm>
          </p:grpSpPr>
          <p:sp>
            <p:nvSpPr>
              <p:cNvPr id="1234" name="Google Shape;1234;p18"/>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5" name="Google Shape;1235;p18"/>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36" name="Google Shape;1236;p18"/>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7" name="Google Shape;1237;p18"/>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8" name="Google Shape;1238;p18"/>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9" name="Google Shape;1239;p18"/>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0" name="Google Shape;1240;p18"/>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1" name="Google Shape;1241;p18"/>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2" name="Google Shape;1242;p18"/>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43" name="Google Shape;1243;p18"/>
            <p:cNvGrpSpPr/>
            <p:nvPr/>
          </p:nvGrpSpPr>
          <p:grpSpPr>
            <a:xfrm>
              <a:off x="8164734" y="2129694"/>
              <a:ext cx="809625" cy="809624"/>
              <a:chOff x="8164734" y="2129694"/>
              <a:chExt cx="809625" cy="809624"/>
            </a:xfrm>
          </p:grpSpPr>
          <p:sp>
            <p:nvSpPr>
              <p:cNvPr id="1244" name="Google Shape;1244;p18"/>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5" name="Google Shape;1245;p18"/>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46" name="Google Shape;1246;p18"/>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6AA87FE7-F77D-4368-AACA-47047C90C8CA}"/>
              </a:ext>
            </a:extLst>
          </p:cNvPr>
          <p:cNvPicPr>
            <a:picLocks noChangeAspect="1"/>
          </p:cNvPicPr>
          <p:nvPr/>
        </p:nvPicPr>
        <p:blipFill>
          <a:blip r:embed="rId3"/>
          <a:stretch>
            <a:fillRect/>
          </a:stretch>
        </p:blipFill>
        <p:spPr>
          <a:xfrm>
            <a:off x="1459230" y="1661518"/>
            <a:ext cx="3421701" cy="3421701"/>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19"/>
          <p:cNvSpPr txBox="1">
            <a:spLocks noGrp="1"/>
          </p:cNvSpPr>
          <p:nvPr>
            <p:ph type="title"/>
          </p:nvPr>
        </p:nvSpPr>
        <p:spPr>
          <a:xfrm>
            <a:off x="957325" y="751875"/>
            <a:ext cx="10373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Table of Contents.</a:t>
            </a:r>
            <a:endParaRPr/>
          </a:p>
        </p:txBody>
      </p:sp>
      <p:sp>
        <p:nvSpPr>
          <p:cNvPr id="1252" name="Google Shape;1252;p19"/>
          <p:cNvSpPr txBox="1">
            <a:spLocks noGrp="1"/>
          </p:cNvSpPr>
          <p:nvPr>
            <p:ph type="body" idx="1"/>
          </p:nvPr>
        </p:nvSpPr>
        <p:spPr>
          <a:xfrm>
            <a:off x="957325" y="2742368"/>
            <a:ext cx="3048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We will talk about this first.</a:t>
            </a:r>
            <a:endParaRPr/>
          </a:p>
        </p:txBody>
      </p:sp>
      <p:sp>
        <p:nvSpPr>
          <p:cNvPr id="1253" name="Google Shape;1253;p19"/>
          <p:cNvSpPr txBox="1">
            <a:spLocks noGrp="1"/>
          </p:cNvSpPr>
          <p:nvPr>
            <p:ph type="body" idx="2"/>
          </p:nvPr>
        </p:nvSpPr>
        <p:spPr>
          <a:xfrm>
            <a:off x="4619812" y="2742368"/>
            <a:ext cx="3048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We will talk about this second.</a:t>
            </a:r>
            <a:endParaRPr/>
          </a:p>
        </p:txBody>
      </p:sp>
      <p:sp>
        <p:nvSpPr>
          <p:cNvPr id="1254" name="Google Shape;1254;p19"/>
          <p:cNvSpPr txBox="1">
            <a:spLocks noGrp="1"/>
          </p:cNvSpPr>
          <p:nvPr>
            <p:ph type="body" idx="3"/>
          </p:nvPr>
        </p:nvSpPr>
        <p:spPr>
          <a:xfrm>
            <a:off x="957325" y="4783425"/>
            <a:ext cx="3048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After that we will talk about this.</a:t>
            </a:r>
            <a:endParaRPr/>
          </a:p>
        </p:txBody>
      </p:sp>
      <p:sp>
        <p:nvSpPr>
          <p:cNvPr id="1255" name="Google Shape;1255;p19"/>
          <p:cNvSpPr txBox="1">
            <a:spLocks noGrp="1"/>
          </p:cNvSpPr>
          <p:nvPr>
            <p:ph type="body" idx="4"/>
          </p:nvPr>
        </p:nvSpPr>
        <p:spPr>
          <a:xfrm>
            <a:off x="4619812" y="4783425"/>
            <a:ext cx="3048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We will also talk about this.</a:t>
            </a:r>
            <a:endParaRPr/>
          </a:p>
        </p:txBody>
      </p:sp>
      <p:sp>
        <p:nvSpPr>
          <p:cNvPr id="1256" name="Google Shape;1256;p19"/>
          <p:cNvSpPr txBox="1">
            <a:spLocks noGrp="1"/>
          </p:cNvSpPr>
          <p:nvPr>
            <p:ph type="title" idx="5"/>
          </p:nvPr>
        </p:nvSpPr>
        <p:spPr>
          <a:xfrm>
            <a:off x="957325" y="2046599"/>
            <a:ext cx="3048600" cy="695700"/>
          </a:xfrm>
          <a:prstGeom prst="rect">
            <a:avLst/>
          </a:prstGeom>
        </p:spPr>
        <p:txBody>
          <a:bodyPr spcFirstLastPara="1" wrap="square" lIns="121900" tIns="121900" rIns="121900" bIns="121900" anchor="t" anchorCtr="0">
            <a:noAutofit/>
          </a:bodyPr>
          <a:lstStyle/>
          <a:p>
            <a:pPr marL="0" lvl="0" indent="457200" algn="l" rtl="0">
              <a:spcBef>
                <a:spcPts val="0"/>
              </a:spcBef>
              <a:spcAft>
                <a:spcPts val="0"/>
              </a:spcAft>
              <a:buNone/>
            </a:pPr>
            <a:r>
              <a:rPr lang="en"/>
              <a:t>01 | Dogs</a:t>
            </a:r>
            <a:endParaRPr/>
          </a:p>
        </p:txBody>
      </p:sp>
      <p:sp>
        <p:nvSpPr>
          <p:cNvPr id="1257" name="Google Shape;1257;p19"/>
          <p:cNvSpPr txBox="1">
            <a:spLocks noGrp="1"/>
          </p:cNvSpPr>
          <p:nvPr>
            <p:ph type="title" idx="6"/>
          </p:nvPr>
        </p:nvSpPr>
        <p:spPr>
          <a:xfrm>
            <a:off x="4619812" y="2046599"/>
            <a:ext cx="3048600" cy="695700"/>
          </a:xfrm>
          <a:prstGeom prst="rect">
            <a:avLst/>
          </a:prstGeom>
        </p:spPr>
        <p:txBody>
          <a:bodyPr spcFirstLastPara="1" wrap="square" lIns="121900" tIns="121900" rIns="121900" bIns="121900" anchor="t" anchorCtr="0">
            <a:noAutofit/>
          </a:bodyPr>
          <a:lstStyle/>
          <a:p>
            <a:pPr marL="0" lvl="0" indent="457200" algn="l" rtl="0">
              <a:spcBef>
                <a:spcPts val="0"/>
              </a:spcBef>
              <a:spcAft>
                <a:spcPts val="0"/>
              </a:spcAft>
              <a:buNone/>
            </a:pPr>
            <a:r>
              <a:rPr lang="en"/>
              <a:t>02 | Cats</a:t>
            </a:r>
            <a:endParaRPr/>
          </a:p>
        </p:txBody>
      </p:sp>
      <p:sp>
        <p:nvSpPr>
          <p:cNvPr id="1258" name="Google Shape;1258;p19"/>
          <p:cNvSpPr txBox="1">
            <a:spLocks noGrp="1"/>
          </p:cNvSpPr>
          <p:nvPr>
            <p:ph type="title" idx="7"/>
          </p:nvPr>
        </p:nvSpPr>
        <p:spPr>
          <a:xfrm>
            <a:off x="957325" y="4087656"/>
            <a:ext cx="3048600" cy="695700"/>
          </a:xfrm>
          <a:prstGeom prst="rect">
            <a:avLst/>
          </a:prstGeom>
        </p:spPr>
        <p:txBody>
          <a:bodyPr spcFirstLastPara="1" wrap="square" lIns="121900" tIns="121900" rIns="121900" bIns="121900" anchor="t" anchorCtr="0">
            <a:noAutofit/>
          </a:bodyPr>
          <a:lstStyle/>
          <a:p>
            <a:pPr marL="0" lvl="0" indent="457200" algn="l" rtl="0">
              <a:spcBef>
                <a:spcPts val="0"/>
              </a:spcBef>
              <a:spcAft>
                <a:spcPts val="0"/>
              </a:spcAft>
              <a:buNone/>
            </a:pPr>
            <a:r>
              <a:rPr lang="en"/>
              <a:t>04 | Kangaroos </a:t>
            </a:r>
            <a:endParaRPr/>
          </a:p>
        </p:txBody>
      </p:sp>
      <p:sp>
        <p:nvSpPr>
          <p:cNvPr id="1259" name="Google Shape;1259;p19"/>
          <p:cNvSpPr txBox="1">
            <a:spLocks noGrp="1"/>
          </p:cNvSpPr>
          <p:nvPr>
            <p:ph type="title" idx="8"/>
          </p:nvPr>
        </p:nvSpPr>
        <p:spPr>
          <a:xfrm>
            <a:off x="4619812" y="4087656"/>
            <a:ext cx="3048600" cy="695700"/>
          </a:xfrm>
          <a:prstGeom prst="rect">
            <a:avLst/>
          </a:prstGeom>
        </p:spPr>
        <p:txBody>
          <a:bodyPr spcFirstLastPara="1" wrap="square" lIns="121900" tIns="121900" rIns="121900" bIns="121900" anchor="t" anchorCtr="0">
            <a:noAutofit/>
          </a:bodyPr>
          <a:lstStyle/>
          <a:p>
            <a:pPr marL="0" lvl="0" indent="457200" algn="l" rtl="0">
              <a:spcBef>
                <a:spcPts val="0"/>
              </a:spcBef>
              <a:spcAft>
                <a:spcPts val="0"/>
              </a:spcAft>
              <a:buNone/>
            </a:pPr>
            <a:r>
              <a:rPr lang="en"/>
              <a:t>05 | Pandas</a:t>
            </a:r>
            <a:endParaRPr/>
          </a:p>
        </p:txBody>
      </p:sp>
      <p:sp>
        <p:nvSpPr>
          <p:cNvPr id="1260" name="Google Shape;1260;p19"/>
          <p:cNvSpPr txBox="1">
            <a:spLocks noGrp="1"/>
          </p:cNvSpPr>
          <p:nvPr>
            <p:ph type="body" idx="9"/>
          </p:nvPr>
        </p:nvSpPr>
        <p:spPr>
          <a:xfrm>
            <a:off x="8282299" y="2742368"/>
            <a:ext cx="3048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Then, we will talk about this.</a:t>
            </a:r>
            <a:endParaRPr/>
          </a:p>
        </p:txBody>
      </p:sp>
      <p:sp>
        <p:nvSpPr>
          <p:cNvPr id="1261" name="Google Shape;1261;p19"/>
          <p:cNvSpPr txBox="1">
            <a:spLocks noGrp="1"/>
          </p:cNvSpPr>
          <p:nvPr>
            <p:ph type="body" idx="13"/>
          </p:nvPr>
        </p:nvSpPr>
        <p:spPr>
          <a:xfrm>
            <a:off x="8282299" y="4783425"/>
            <a:ext cx="3048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And we will talk about this last.</a:t>
            </a:r>
            <a:endParaRPr/>
          </a:p>
        </p:txBody>
      </p:sp>
      <p:sp>
        <p:nvSpPr>
          <p:cNvPr id="1262" name="Google Shape;1262;p19"/>
          <p:cNvSpPr txBox="1">
            <a:spLocks noGrp="1"/>
          </p:cNvSpPr>
          <p:nvPr>
            <p:ph type="title" idx="14"/>
          </p:nvPr>
        </p:nvSpPr>
        <p:spPr>
          <a:xfrm>
            <a:off x="8282299" y="2046599"/>
            <a:ext cx="3048600" cy="695700"/>
          </a:xfrm>
          <a:prstGeom prst="rect">
            <a:avLst/>
          </a:prstGeom>
        </p:spPr>
        <p:txBody>
          <a:bodyPr spcFirstLastPara="1" wrap="square" lIns="121900" tIns="121900" rIns="121900" bIns="121900" anchor="t" anchorCtr="0">
            <a:noAutofit/>
          </a:bodyPr>
          <a:lstStyle/>
          <a:p>
            <a:pPr marL="0" lvl="0" indent="457200" algn="l" rtl="0">
              <a:spcBef>
                <a:spcPts val="0"/>
              </a:spcBef>
              <a:spcAft>
                <a:spcPts val="0"/>
              </a:spcAft>
              <a:buNone/>
            </a:pPr>
            <a:r>
              <a:rPr lang="en"/>
              <a:t>03 | Elephants</a:t>
            </a:r>
            <a:endParaRPr/>
          </a:p>
        </p:txBody>
      </p:sp>
      <p:sp>
        <p:nvSpPr>
          <p:cNvPr id="1263" name="Google Shape;1263;p19"/>
          <p:cNvSpPr txBox="1">
            <a:spLocks noGrp="1"/>
          </p:cNvSpPr>
          <p:nvPr>
            <p:ph type="title" idx="15"/>
          </p:nvPr>
        </p:nvSpPr>
        <p:spPr>
          <a:xfrm>
            <a:off x="8282299" y="4087656"/>
            <a:ext cx="3048600" cy="695700"/>
          </a:xfrm>
          <a:prstGeom prst="rect">
            <a:avLst/>
          </a:prstGeom>
        </p:spPr>
        <p:txBody>
          <a:bodyPr spcFirstLastPara="1" wrap="square" lIns="121900" tIns="121900" rIns="121900" bIns="121900" anchor="t" anchorCtr="0">
            <a:noAutofit/>
          </a:bodyPr>
          <a:lstStyle/>
          <a:p>
            <a:pPr marL="0" lvl="0" indent="457200" algn="l" rtl="0">
              <a:spcBef>
                <a:spcPts val="0"/>
              </a:spcBef>
              <a:spcAft>
                <a:spcPts val="0"/>
              </a:spcAft>
              <a:buNone/>
            </a:pPr>
            <a:r>
              <a:rPr lang="en"/>
              <a:t>06 | Koalas</a:t>
            </a:r>
            <a:endParaRPr/>
          </a:p>
        </p:txBody>
      </p:sp>
      <p:grpSp>
        <p:nvGrpSpPr>
          <p:cNvPr id="1264" name="Google Shape;1264;p19"/>
          <p:cNvGrpSpPr/>
          <p:nvPr/>
        </p:nvGrpSpPr>
        <p:grpSpPr>
          <a:xfrm>
            <a:off x="917308" y="2156004"/>
            <a:ext cx="567745" cy="476885"/>
            <a:chOff x="2076453" y="1626619"/>
            <a:chExt cx="3249831" cy="2729734"/>
          </a:xfrm>
        </p:grpSpPr>
        <p:grpSp>
          <p:nvGrpSpPr>
            <p:cNvPr id="1265" name="Google Shape;1265;p19"/>
            <p:cNvGrpSpPr/>
            <p:nvPr/>
          </p:nvGrpSpPr>
          <p:grpSpPr>
            <a:xfrm>
              <a:off x="2076453" y="2309959"/>
              <a:ext cx="833410" cy="861198"/>
              <a:chOff x="2076453" y="2309959"/>
              <a:chExt cx="833410" cy="861198"/>
            </a:xfrm>
          </p:grpSpPr>
          <p:sp>
            <p:nvSpPr>
              <p:cNvPr id="1266" name="Google Shape;1266;p1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7" name="Google Shape;1267;p1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8" name="Google Shape;1268;p19"/>
            <p:cNvGrpSpPr/>
            <p:nvPr/>
          </p:nvGrpSpPr>
          <p:grpSpPr>
            <a:xfrm>
              <a:off x="2450412" y="1626619"/>
              <a:ext cx="1134652" cy="1350990"/>
              <a:chOff x="2450412" y="1626619"/>
              <a:chExt cx="1134652" cy="1350990"/>
            </a:xfrm>
          </p:grpSpPr>
          <p:sp>
            <p:nvSpPr>
              <p:cNvPr id="1269" name="Google Shape;1269;p1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0" name="Google Shape;1270;p1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71" name="Google Shape;1271;p1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2" name="Google Shape;1272;p1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3" name="Google Shape;1273;p1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4" name="Google Shape;1274;p1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5" name="Google Shape;1275;p1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6" name="Google Shape;1276;p1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77" name="Google Shape;1277;p19"/>
            <p:cNvGrpSpPr/>
            <p:nvPr/>
          </p:nvGrpSpPr>
          <p:grpSpPr>
            <a:xfrm>
              <a:off x="3468909" y="2291619"/>
              <a:ext cx="809625" cy="809625"/>
              <a:chOff x="3468909" y="2291619"/>
              <a:chExt cx="809625" cy="809625"/>
            </a:xfrm>
          </p:grpSpPr>
          <p:sp>
            <p:nvSpPr>
              <p:cNvPr id="1278" name="Google Shape;1278;p1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9" name="Google Shape;1279;p1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80" name="Google Shape;1280;p1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1" name="Google Shape;1281;p1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2" name="Google Shape;1282;p1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3" name="Google Shape;1283;p1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4" name="Google Shape;1284;p1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5" name="Google Shape;1285;p1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6" name="Google Shape;1286;p1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7" name="Google Shape;1287;p1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88" name="Google Shape;1288;p19"/>
            <p:cNvGrpSpPr/>
            <p:nvPr/>
          </p:nvGrpSpPr>
          <p:grpSpPr>
            <a:xfrm>
              <a:off x="4516659" y="2291619"/>
              <a:ext cx="809625" cy="809625"/>
              <a:chOff x="4516659" y="2291619"/>
              <a:chExt cx="809625" cy="809625"/>
            </a:xfrm>
          </p:grpSpPr>
          <p:sp>
            <p:nvSpPr>
              <p:cNvPr id="1289" name="Google Shape;1289;p1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0" name="Google Shape;1290;p1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91" name="Google Shape;1291;p1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2" name="Google Shape;1292;p1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3" name="Google Shape;1293;p19"/>
          <p:cNvGrpSpPr/>
          <p:nvPr/>
        </p:nvGrpSpPr>
        <p:grpSpPr>
          <a:xfrm>
            <a:off x="8088511" y="2078147"/>
            <a:ext cx="734046" cy="641644"/>
            <a:chOff x="5916127" y="1590589"/>
            <a:chExt cx="4201749" cy="3672836"/>
          </a:xfrm>
        </p:grpSpPr>
        <p:grpSp>
          <p:nvGrpSpPr>
            <p:cNvPr id="1294" name="Google Shape;1294;p19"/>
            <p:cNvGrpSpPr/>
            <p:nvPr/>
          </p:nvGrpSpPr>
          <p:grpSpPr>
            <a:xfrm>
              <a:off x="5916127" y="2814232"/>
              <a:ext cx="1535513" cy="2166104"/>
              <a:chOff x="5916127" y="2814232"/>
              <a:chExt cx="1535513" cy="2166104"/>
            </a:xfrm>
          </p:grpSpPr>
          <p:grpSp>
            <p:nvGrpSpPr>
              <p:cNvPr id="1295" name="Google Shape;1295;p19"/>
              <p:cNvGrpSpPr/>
              <p:nvPr/>
            </p:nvGrpSpPr>
            <p:grpSpPr>
              <a:xfrm>
                <a:off x="6331772" y="4075467"/>
                <a:ext cx="1082944" cy="904869"/>
                <a:chOff x="6331772" y="4075467"/>
                <a:chExt cx="1082944" cy="904869"/>
              </a:xfrm>
            </p:grpSpPr>
            <p:sp>
              <p:nvSpPr>
                <p:cNvPr id="1296" name="Google Shape;1296;p19"/>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7" name="Google Shape;1297;p19"/>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8" name="Google Shape;1298;p19"/>
              <p:cNvGrpSpPr/>
              <p:nvPr/>
            </p:nvGrpSpPr>
            <p:grpSpPr>
              <a:xfrm>
                <a:off x="5916127" y="2814232"/>
                <a:ext cx="1535513" cy="1411057"/>
                <a:chOff x="5916127" y="2814232"/>
                <a:chExt cx="1535513" cy="1411057"/>
              </a:xfrm>
            </p:grpSpPr>
            <p:sp>
              <p:nvSpPr>
                <p:cNvPr id="1299" name="Google Shape;1299;p19"/>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0" name="Google Shape;1300;p19"/>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01" name="Google Shape;1301;p19"/>
            <p:cNvGrpSpPr/>
            <p:nvPr/>
          </p:nvGrpSpPr>
          <p:grpSpPr>
            <a:xfrm>
              <a:off x="6040232" y="3501675"/>
              <a:ext cx="1171621" cy="1354244"/>
              <a:chOff x="6040232" y="3501675"/>
              <a:chExt cx="1171621" cy="1354244"/>
            </a:xfrm>
          </p:grpSpPr>
          <p:sp>
            <p:nvSpPr>
              <p:cNvPr id="1302" name="Google Shape;1302;p19"/>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3" name="Google Shape;1303;p19"/>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04" name="Google Shape;1304;p19"/>
            <p:cNvGrpSpPr/>
            <p:nvPr/>
          </p:nvGrpSpPr>
          <p:grpSpPr>
            <a:xfrm>
              <a:off x="8582268" y="2814463"/>
              <a:ext cx="1535608" cy="2165872"/>
              <a:chOff x="8582268" y="2814463"/>
              <a:chExt cx="1535608" cy="2165872"/>
            </a:xfrm>
          </p:grpSpPr>
          <p:grpSp>
            <p:nvGrpSpPr>
              <p:cNvPr id="1305" name="Google Shape;1305;p19"/>
              <p:cNvGrpSpPr/>
              <p:nvPr/>
            </p:nvGrpSpPr>
            <p:grpSpPr>
              <a:xfrm>
                <a:off x="8619191" y="4075403"/>
                <a:ext cx="1082950" cy="904932"/>
                <a:chOff x="8619191" y="4075403"/>
                <a:chExt cx="1082950" cy="904932"/>
              </a:xfrm>
            </p:grpSpPr>
            <p:sp>
              <p:nvSpPr>
                <p:cNvPr id="1306" name="Google Shape;1306;p19"/>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7" name="Google Shape;1307;p19"/>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08" name="Google Shape;1308;p19"/>
              <p:cNvGrpSpPr/>
              <p:nvPr/>
            </p:nvGrpSpPr>
            <p:grpSpPr>
              <a:xfrm>
                <a:off x="8582268" y="2814463"/>
                <a:ext cx="1535608" cy="1410826"/>
                <a:chOff x="8582268" y="2814463"/>
                <a:chExt cx="1535608" cy="1410826"/>
              </a:xfrm>
            </p:grpSpPr>
            <p:sp>
              <p:nvSpPr>
                <p:cNvPr id="1309" name="Google Shape;1309;p19"/>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0" name="Google Shape;1310;p19"/>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11" name="Google Shape;1311;p19"/>
            <p:cNvGrpSpPr/>
            <p:nvPr/>
          </p:nvGrpSpPr>
          <p:grpSpPr>
            <a:xfrm>
              <a:off x="8812053" y="3501675"/>
              <a:ext cx="1171620" cy="1354244"/>
              <a:chOff x="8812053" y="3501675"/>
              <a:chExt cx="1171620" cy="1354244"/>
            </a:xfrm>
          </p:grpSpPr>
          <p:sp>
            <p:nvSpPr>
              <p:cNvPr id="1312" name="Google Shape;1312;p19"/>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3" name="Google Shape;1313;p19"/>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14" name="Google Shape;1314;p19"/>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5" name="Google Shape;1315;p19"/>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6" name="Google Shape;1316;p19"/>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7" name="Google Shape;1317;p19"/>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18" name="Google Shape;1318;p19"/>
            <p:cNvGrpSpPr/>
            <p:nvPr/>
          </p:nvGrpSpPr>
          <p:grpSpPr>
            <a:xfrm>
              <a:off x="7116984" y="2129694"/>
              <a:ext cx="809625" cy="809624"/>
              <a:chOff x="7116984" y="2129694"/>
              <a:chExt cx="809625" cy="809624"/>
            </a:xfrm>
          </p:grpSpPr>
          <p:sp>
            <p:nvSpPr>
              <p:cNvPr id="1319" name="Google Shape;1319;p19"/>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0" name="Google Shape;1320;p19"/>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21" name="Google Shape;1321;p19"/>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2" name="Google Shape;1322;p19"/>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3" name="Google Shape;1323;p19"/>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4" name="Google Shape;1324;p19"/>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5" name="Google Shape;1325;p19"/>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6" name="Google Shape;1326;p19"/>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7" name="Google Shape;1327;p19"/>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28" name="Google Shape;1328;p19"/>
            <p:cNvGrpSpPr/>
            <p:nvPr/>
          </p:nvGrpSpPr>
          <p:grpSpPr>
            <a:xfrm>
              <a:off x="8164734" y="2129694"/>
              <a:ext cx="809625" cy="809624"/>
              <a:chOff x="8164734" y="2129694"/>
              <a:chExt cx="809625" cy="809624"/>
            </a:xfrm>
          </p:grpSpPr>
          <p:sp>
            <p:nvSpPr>
              <p:cNvPr id="1329" name="Google Shape;1329;p19"/>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0" name="Google Shape;1330;p19"/>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31" name="Google Shape;1331;p19"/>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32" name="Google Shape;1332;p19"/>
          <p:cNvGrpSpPr/>
          <p:nvPr/>
        </p:nvGrpSpPr>
        <p:grpSpPr>
          <a:xfrm flipH="1">
            <a:off x="4523602" y="2156004"/>
            <a:ext cx="567745" cy="476885"/>
            <a:chOff x="2076453" y="1626619"/>
            <a:chExt cx="3249831" cy="2729734"/>
          </a:xfrm>
        </p:grpSpPr>
        <p:grpSp>
          <p:nvGrpSpPr>
            <p:cNvPr id="1333" name="Google Shape;1333;p19"/>
            <p:cNvGrpSpPr/>
            <p:nvPr/>
          </p:nvGrpSpPr>
          <p:grpSpPr>
            <a:xfrm>
              <a:off x="2076453" y="2309959"/>
              <a:ext cx="833410" cy="861198"/>
              <a:chOff x="2076453" y="2309959"/>
              <a:chExt cx="833410" cy="861198"/>
            </a:xfrm>
          </p:grpSpPr>
          <p:sp>
            <p:nvSpPr>
              <p:cNvPr id="1334" name="Google Shape;1334;p1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5" name="Google Shape;1335;p1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36" name="Google Shape;1336;p19"/>
            <p:cNvGrpSpPr/>
            <p:nvPr/>
          </p:nvGrpSpPr>
          <p:grpSpPr>
            <a:xfrm>
              <a:off x="2450412" y="1626619"/>
              <a:ext cx="1134652" cy="1350990"/>
              <a:chOff x="2450412" y="1626619"/>
              <a:chExt cx="1134652" cy="1350990"/>
            </a:xfrm>
          </p:grpSpPr>
          <p:sp>
            <p:nvSpPr>
              <p:cNvPr id="1337" name="Google Shape;1337;p1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8" name="Google Shape;1338;p1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39" name="Google Shape;1339;p1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0" name="Google Shape;1340;p1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1" name="Google Shape;1341;p1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2" name="Google Shape;1342;p1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3" name="Google Shape;1343;p1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4" name="Google Shape;1344;p1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45" name="Google Shape;1345;p19"/>
            <p:cNvGrpSpPr/>
            <p:nvPr/>
          </p:nvGrpSpPr>
          <p:grpSpPr>
            <a:xfrm>
              <a:off x="3468909" y="2291619"/>
              <a:ext cx="809625" cy="809625"/>
              <a:chOff x="3468909" y="2291619"/>
              <a:chExt cx="809625" cy="809625"/>
            </a:xfrm>
          </p:grpSpPr>
          <p:sp>
            <p:nvSpPr>
              <p:cNvPr id="1346" name="Google Shape;1346;p1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7" name="Google Shape;1347;p1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48" name="Google Shape;1348;p1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9" name="Google Shape;1349;p1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0" name="Google Shape;1350;p1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1" name="Google Shape;1351;p1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2" name="Google Shape;1352;p1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3" name="Google Shape;1353;p1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4" name="Google Shape;1354;p1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5" name="Google Shape;1355;p1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56" name="Google Shape;1356;p19"/>
            <p:cNvGrpSpPr/>
            <p:nvPr/>
          </p:nvGrpSpPr>
          <p:grpSpPr>
            <a:xfrm>
              <a:off x="4516659" y="2291619"/>
              <a:ext cx="809625" cy="809625"/>
              <a:chOff x="4516659" y="2291619"/>
              <a:chExt cx="809625" cy="809625"/>
            </a:xfrm>
          </p:grpSpPr>
          <p:sp>
            <p:nvSpPr>
              <p:cNvPr id="1357" name="Google Shape;1357;p1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8" name="Google Shape;1358;p1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59" name="Google Shape;1359;p1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0" name="Google Shape;1360;p1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61" name="Google Shape;1361;p19"/>
          <p:cNvGrpSpPr/>
          <p:nvPr/>
        </p:nvGrpSpPr>
        <p:grpSpPr>
          <a:xfrm>
            <a:off x="4543608" y="4185804"/>
            <a:ext cx="567745" cy="476885"/>
            <a:chOff x="2076453" y="1626619"/>
            <a:chExt cx="3249831" cy="2729734"/>
          </a:xfrm>
        </p:grpSpPr>
        <p:grpSp>
          <p:nvGrpSpPr>
            <p:cNvPr id="1362" name="Google Shape;1362;p19"/>
            <p:cNvGrpSpPr/>
            <p:nvPr/>
          </p:nvGrpSpPr>
          <p:grpSpPr>
            <a:xfrm>
              <a:off x="2076453" y="2309959"/>
              <a:ext cx="833410" cy="861198"/>
              <a:chOff x="2076453" y="2309959"/>
              <a:chExt cx="833410" cy="861198"/>
            </a:xfrm>
          </p:grpSpPr>
          <p:sp>
            <p:nvSpPr>
              <p:cNvPr id="1363" name="Google Shape;1363;p1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4" name="Google Shape;1364;p1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65" name="Google Shape;1365;p19"/>
            <p:cNvGrpSpPr/>
            <p:nvPr/>
          </p:nvGrpSpPr>
          <p:grpSpPr>
            <a:xfrm>
              <a:off x="2450412" y="1626619"/>
              <a:ext cx="1134652" cy="1350990"/>
              <a:chOff x="2450412" y="1626619"/>
              <a:chExt cx="1134652" cy="1350990"/>
            </a:xfrm>
          </p:grpSpPr>
          <p:sp>
            <p:nvSpPr>
              <p:cNvPr id="1366" name="Google Shape;1366;p1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7" name="Google Shape;1367;p1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68" name="Google Shape;1368;p1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9" name="Google Shape;1369;p1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0" name="Google Shape;1370;p1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1" name="Google Shape;1371;p1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2" name="Google Shape;1372;p1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3" name="Google Shape;1373;p1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74" name="Google Shape;1374;p19"/>
            <p:cNvGrpSpPr/>
            <p:nvPr/>
          </p:nvGrpSpPr>
          <p:grpSpPr>
            <a:xfrm>
              <a:off x="3468909" y="2291619"/>
              <a:ext cx="809625" cy="809625"/>
              <a:chOff x="3468909" y="2291619"/>
              <a:chExt cx="809625" cy="809625"/>
            </a:xfrm>
          </p:grpSpPr>
          <p:sp>
            <p:nvSpPr>
              <p:cNvPr id="1375" name="Google Shape;1375;p1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6" name="Google Shape;1376;p1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77" name="Google Shape;1377;p1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8" name="Google Shape;1378;p1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9" name="Google Shape;1379;p1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0" name="Google Shape;1380;p1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1" name="Google Shape;1381;p1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2" name="Google Shape;1382;p1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3" name="Google Shape;1383;p1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4" name="Google Shape;1384;p1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85" name="Google Shape;1385;p19"/>
            <p:cNvGrpSpPr/>
            <p:nvPr/>
          </p:nvGrpSpPr>
          <p:grpSpPr>
            <a:xfrm>
              <a:off x="4516659" y="2291619"/>
              <a:ext cx="809625" cy="809625"/>
              <a:chOff x="4516659" y="2291619"/>
              <a:chExt cx="809625" cy="809625"/>
            </a:xfrm>
          </p:grpSpPr>
          <p:sp>
            <p:nvSpPr>
              <p:cNvPr id="1386" name="Google Shape;1386;p1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7" name="Google Shape;1387;p1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88" name="Google Shape;1388;p1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9" name="Google Shape;1389;p1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90" name="Google Shape;1390;p19"/>
          <p:cNvGrpSpPr/>
          <p:nvPr/>
        </p:nvGrpSpPr>
        <p:grpSpPr>
          <a:xfrm flipH="1">
            <a:off x="8149902" y="4185804"/>
            <a:ext cx="567745" cy="476885"/>
            <a:chOff x="2076453" y="1626619"/>
            <a:chExt cx="3249831" cy="2729734"/>
          </a:xfrm>
        </p:grpSpPr>
        <p:grpSp>
          <p:nvGrpSpPr>
            <p:cNvPr id="1391" name="Google Shape;1391;p19"/>
            <p:cNvGrpSpPr/>
            <p:nvPr/>
          </p:nvGrpSpPr>
          <p:grpSpPr>
            <a:xfrm>
              <a:off x="2076453" y="2309959"/>
              <a:ext cx="833410" cy="861198"/>
              <a:chOff x="2076453" y="2309959"/>
              <a:chExt cx="833410" cy="861198"/>
            </a:xfrm>
          </p:grpSpPr>
          <p:sp>
            <p:nvSpPr>
              <p:cNvPr id="1392" name="Google Shape;1392;p1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3" name="Google Shape;1393;p1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94" name="Google Shape;1394;p19"/>
            <p:cNvGrpSpPr/>
            <p:nvPr/>
          </p:nvGrpSpPr>
          <p:grpSpPr>
            <a:xfrm>
              <a:off x="2450412" y="1626619"/>
              <a:ext cx="1134652" cy="1350990"/>
              <a:chOff x="2450412" y="1626619"/>
              <a:chExt cx="1134652" cy="1350990"/>
            </a:xfrm>
          </p:grpSpPr>
          <p:sp>
            <p:nvSpPr>
              <p:cNvPr id="1395" name="Google Shape;1395;p1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6" name="Google Shape;1396;p1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97" name="Google Shape;1397;p1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8" name="Google Shape;1398;p1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9" name="Google Shape;1399;p1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0" name="Google Shape;1400;p1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1" name="Google Shape;1401;p1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2" name="Google Shape;1402;p1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03" name="Google Shape;1403;p19"/>
            <p:cNvGrpSpPr/>
            <p:nvPr/>
          </p:nvGrpSpPr>
          <p:grpSpPr>
            <a:xfrm>
              <a:off x="3468909" y="2291619"/>
              <a:ext cx="809625" cy="809625"/>
              <a:chOff x="3468909" y="2291619"/>
              <a:chExt cx="809625" cy="809625"/>
            </a:xfrm>
          </p:grpSpPr>
          <p:sp>
            <p:nvSpPr>
              <p:cNvPr id="1404" name="Google Shape;1404;p1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5" name="Google Shape;1405;p1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06" name="Google Shape;1406;p1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7" name="Google Shape;1407;p1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8" name="Google Shape;1408;p1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9" name="Google Shape;1409;p1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0" name="Google Shape;1410;p1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1" name="Google Shape;1411;p1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2" name="Google Shape;1412;p1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3" name="Google Shape;1413;p1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14" name="Google Shape;1414;p19"/>
            <p:cNvGrpSpPr/>
            <p:nvPr/>
          </p:nvGrpSpPr>
          <p:grpSpPr>
            <a:xfrm>
              <a:off x="4516659" y="2291619"/>
              <a:ext cx="809625" cy="809625"/>
              <a:chOff x="4516659" y="2291619"/>
              <a:chExt cx="809625" cy="809625"/>
            </a:xfrm>
          </p:grpSpPr>
          <p:sp>
            <p:nvSpPr>
              <p:cNvPr id="1415" name="Google Shape;1415;p1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6" name="Google Shape;1416;p1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17" name="Google Shape;1417;p1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8" name="Google Shape;1418;p1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19" name="Google Shape;1419;p19"/>
          <p:cNvGrpSpPr/>
          <p:nvPr/>
        </p:nvGrpSpPr>
        <p:grpSpPr>
          <a:xfrm>
            <a:off x="711436" y="4065072"/>
            <a:ext cx="734046" cy="641644"/>
            <a:chOff x="5916127" y="1590589"/>
            <a:chExt cx="4201749" cy="3672836"/>
          </a:xfrm>
        </p:grpSpPr>
        <p:grpSp>
          <p:nvGrpSpPr>
            <p:cNvPr id="1420" name="Google Shape;1420;p19"/>
            <p:cNvGrpSpPr/>
            <p:nvPr/>
          </p:nvGrpSpPr>
          <p:grpSpPr>
            <a:xfrm>
              <a:off x="5916127" y="2814232"/>
              <a:ext cx="1535513" cy="2166104"/>
              <a:chOff x="5916127" y="2814232"/>
              <a:chExt cx="1535513" cy="2166104"/>
            </a:xfrm>
          </p:grpSpPr>
          <p:grpSp>
            <p:nvGrpSpPr>
              <p:cNvPr id="1421" name="Google Shape;1421;p19"/>
              <p:cNvGrpSpPr/>
              <p:nvPr/>
            </p:nvGrpSpPr>
            <p:grpSpPr>
              <a:xfrm>
                <a:off x="6331772" y="4075467"/>
                <a:ext cx="1082944" cy="904869"/>
                <a:chOff x="6331772" y="4075467"/>
                <a:chExt cx="1082944" cy="904869"/>
              </a:xfrm>
            </p:grpSpPr>
            <p:sp>
              <p:nvSpPr>
                <p:cNvPr id="1422" name="Google Shape;1422;p19"/>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3" name="Google Shape;1423;p19"/>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24" name="Google Shape;1424;p19"/>
              <p:cNvGrpSpPr/>
              <p:nvPr/>
            </p:nvGrpSpPr>
            <p:grpSpPr>
              <a:xfrm>
                <a:off x="5916127" y="2814232"/>
                <a:ext cx="1535513" cy="1411057"/>
                <a:chOff x="5916127" y="2814232"/>
                <a:chExt cx="1535513" cy="1411057"/>
              </a:xfrm>
            </p:grpSpPr>
            <p:sp>
              <p:nvSpPr>
                <p:cNvPr id="1425" name="Google Shape;1425;p19"/>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6" name="Google Shape;1426;p19"/>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427" name="Google Shape;1427;p19"/>
            <p:cNvGrpSpPr/>
            <p:nvPr/>
          </p:nvGrpSpPr>
          <p:grpSpPr>
            <a:xfrm>
              <a:off x="6040232" y="3501675"/>
              <a:ext cx="1171621" cy="1354244"/>
              <a:chOff x="6040232" y="3501675"/>
              <a:chExt cx="1171621" cy="1354244"/>
            </a:xfrm>
          </p:grpSpPr>
          <p:sp>
            <p:nvSpPr>
              <p:cNvPr id="1428" name="Google Shape;1428;p19"/>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9" name="Google Shape;1429;p19"/>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30" name="Google Shape;1430;p19"/>
            <p:cNvGrpSpPr/>
            <p:nvPr/>
          </p:nvGrpSpPr>
          <p:grpSpPr>
            <a:xfrm>
              <a:off x="8582268" y="2814463"/>
              <a:ext cx="1535608" cy="2165872"/>
              <a:chOff x="8582268" y="2814463"/>
              <a:chExt cx="1535608" cy="2165872"/>
            </a:xfrm>
          </p:grpSpPr>
          <p:grpSp>
            <p:nvGrpSpPr>
              <p:cNvPr id="1431" name="Google Shape;1431;p19"/>
              <p:cNvGrpSpPr/>
              <p:nvPr/>
            </p:nvGrpSpPr>
            <p:grpSpPr>
              <a:xfrm>
                <a:off x="8619191" y="4075403"/>
                <a:ext cx="1082950" cy="904932"/>
                <a:chOff x="8619191" y="4075403"/>
                <a:chExt cx="1082950" cy="904932"/>
              </a:xfrm>
            </p:grpSpPr>
            <p:sp>
              <p:nvSpPr>
                <p:cNvPr id="1432" name="Google Shape;1432;p19"/>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3" name="Google Shape;1433;p19"/>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34" name="Google Shape;1434;p19"/>
              <p:cNvGrpSpPr/>
              <p:nvPr/>
            </p:nvGrpSpPr>
            <p:grpSpPr>
              <a:xfrm>
                <a:off x="8582268" y="2814463"/>
                <a:ext cx="1535608" cy="1410826"/>
                <a:chOff x="8582268" y="2814463"/>
                <a:chExt cx="1535608" cy="1410826"/>
              </a:xfrm>
            </p:grpSpPr>
            <p:sp>
              <p:nvSpPr>
                <p:cNvPr id="1435" name="Google Shape;1435;p19"/>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6" name="Google Shape;1436;p19"/>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437" name="Google Shape;1437;p19"/>
            <p:cNvGrpSpPr/>
            <p:nvPr/>
          </p:nvGrpSpPr>
          <p:grpSpPr>
            <a:xfrm>
              <a:off x="8812053" y="3501675"/>
              <a:ext cx="1171620" cy="1354244"/>
              <a:chOff x="8812053" y="3501675"/>
              <a:chExt cx="1171620" cy="1354244"/>
            </a:xfrm>
          </p:grpSpPr>
          <p:sp>
            <p:nvSpPr>
              <p:cNvPr id="1438" name="Google Shape;1438;p19"/>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9" name="Google Shape;1439;p19"/>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40" name="Google Shape;1440;p19"/>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1" name="Google Shape;1441;p19"/>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2" name="Google Shape;1442;p19"/>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3" name="Google Shape;1443;p19"/>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44" name="Google Shape;1444;p19"/>
            <p:cNvGrpSpPr/>
            <p:nvPr/>
          </p:nvGrpSpPr>
          <p:grpSpPr>
            <a:xfrm>
              <a:off x="7116984" y="2129694"/>
              <a:ext cx="809625" cy="809624"/>
              <a:chOff x="7116984" y="2129694"/>
              <a:chExt cx="809625" cy="809624"/>
            </a:xfrm>
          </p:grpSpPr>
          <p:sp>
            <p:nvSpPr>
              <p:cNvPr id="1445" name="Google Shape;1445;p19"/>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6" name="Google Shape;1446;p19"/>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47" name="Google Shape;1447;p19"/>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8" name="Google Shape;1448;p19"/>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9" name="Google Shape;1449;p19"/>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0" name="Google Shape;1450;p19"/>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1" name="Google Shape;1451;p19"/>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2" name="Google Shape;1452;p19"/>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3" name="Google Shape;1453;p19"/>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54" name="Google Shape;1454;p19"/>
            <p:cNvGrpSpPr/>
            <p:nvPr/>
          </p:nvGrpSpPr>
          <p:grpSpPr>
            <a:xfrm>
              <a:off x="8164734" y="2129694"/>
              <a:ext cx="809625" cy="809624"/>
              <a:chOff x="8164734" y="2129694"/>
              <a:chExt cx="809625" cy="809624"/>
            </a:xfrm>
          </p:grpSpPr>
          <p:sp>
            <p:nvSpPr>
              <p:cNvPr id="1455" name="Google Shape;1455;p19"/>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6" name="Google Shape;1456;p19"/>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57" name="Google Shape;1457;p19"/>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20"/>
          <p:cNvSpPr txBox="1">
            <a:spLocks noGrp="1"/>
          </p:cNvSpPr>
          <p:nvPr>
            <p:ph type="body" idx="1"/>
          </p:nvPr>
        </p:nvSpPr>
        <p:spPr>
          <a:xfrm>
            <a:off x="3207950" y="4089075"/>
            <a:ext cx="7389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Do you have a pet at home? What is it?</a:t>
            </a:r>
            <a:endParaRPr dirty="0"/>
          </a:p>
        </p:txBody>
      </p:sp>
      <p:sp>
        <p:nvSpPr>
          <p:cNvPr id="1463" name="Google Shape;1463;p20"/>
          <p:cNvSpPr txBox="1">
            <a:spLocks noGrp="1"/>
          </p:cNvSpPr>
          <p:nvPr>
            <p:ph type="title"/>
          </p:nvPr>
        </p:nvSpPr>
        <p:spPr>
          <a:xfrm>
            <a:off x="3207950" y="2005425"/>
            <a:ext cx="7389300" cy="2066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We will talk about this first.</a:t>
            </a:r>
            <a:endParaRPr/>
          </a:p>
        </p:txBody>
      </p:sp>
      <p:sp>
        <p:nvSpPr>
          <p:cNvPr id="1464" name="Google Shape;1464;p20"/>
          <p:cNvSpPr/>
          <p:nvPr/>
        </p:nvSpPr>
        <p:spPr>
          <a:xfrm>
            <a:off x="1171225" y="1178925"/>
            <a:ext cx="1404551" cy="1123051"/>
          </a:xfrm>
          <a:prstGeom prst="rect">
            <a:avLst/>
          </a:prstGeom>
        </p:spPr>
        <p:txBody>
          <a:bodyPr>
            <a:prstTxWarp prst="textPlain">
              <a:avLst/>
            </a:prstTxWarp>
          </a:bodyPr>
          <a:lstStyle/>
          <a:p>
            <a:pPr lvl="0" algn="ctr"/>
            <a:r>
              <a:rPr b="1" i="0">
                <a:ln w="38100" cap="flat" cmpd="sng">
                  <a:solidFill>
                    <a:schemeClr val="accent3"/>
                  </a:solidFill>
                  <a:prstDash val="solid"/>
                  <a:round/>
                  <a:headEnd type="none" w="sm" len="sm"/>
                  <a:tailEnd type="none" w="sm" len="sm"/>
                </a:ln>
                <a:solidFill>
                  <a:srgbClr val="FFFFFF"/>
                </a:solidFill>
                <a:latin typeface="Chelsea Market"/>
              </a:rPr>
              <a:t>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21"/>
          <p:cNvSpPr txBox="1">
            <a:spLocks noGrp="1"/>
          </p:cNvSpPr>
          <p:nvPr>
            <p:ph type="title"/>
          </p:nvPr>
        </p:nvSpPr>
        <p:spPr>
          <a:xfrm>
            <a:off x="2199000" y="845500"/>
            <a:ext cx="7794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Did you know?</a:t>
            </a:r>
            <a:endParaRPr/>
          </a:p>
        </p:txBody>
      </p:sp>
      <p:sp>
        <p:nvSpPr>
          <p:cNvPr id="1470" name="Google Shape;1470;p21"/>
          <p:cNvSpPr txBox="1">
            <a:spLocks noGrp="1"/>
          </p:cNvSpPr>
          <p:nvPr>
            <p:ph type="subTitle" idx="1"/>
          </p:nvPr>
        </p:nvSpPr>
        <p:spPr>
          <a:xfrm>
            <a:off x="2199000" y="1666700"/>
            <a:ext cx="7794000" cy="5781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Some facts about bees.</a:t>
            </a:r>
            <a:endParaRPr/>
          </a:p>
        </p:txBody>
      </p:sp>
      <p:sp>
        <p:nvSpPr>
          <p:cNvPr id="1471" name="Google Shape;1471;p21"/>
          <p:cNvSpPr txBox="1">
            <a:spLocks noGrp="1"/>
          </p:cNvSpPr>
          <p:nvPr>
            <p:ph type="body" idx="2"/>
          </p:nvPr>
        </p:nvSpPr>
        <p:spPr>
          <a:xfrm>
            <a:off x="2199000" y="2434550"/>
            <a:ext cx="7794000" cy="3557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 A honey bee can fly up to 15 miles per hour.</a:t>
            </a:r>
            <a:endParaRPr/>
          </a:p>
          <a:p>
            <a:pPr marL="0" lvl="0" indent="0" algn="ctr" rtl="0">
              <a:spcBef>
                <a:spcPts val="2100"/>
              </a:spcBef>
              <a:spcAft>
                <a:spcPts val="0"/>
              </a:spcAft>
              <a:buNone/>
            </a:pPr>
            <a:r>
              <a:rPr lang="en"/>
              <a:t>• A honey bee worker only makes an average of 1/12 of a teaspoon in her lifetime.</a:t>
            </a:r>
            <a:endParaRPr/>
          </a:p>
          <a:p>
            <a:pPr marL="0" lvl="0" indent="0" algn="ctr" rtl="0">
              <a:spcBef>
                <a:spcPts val="2100"/>
              </a:spcBef>
              <a:spcAft>
                <a:spcPts val="0"/>
              </a:spcAft>
              <a:buNone/>
            </a:pPr>
            <a:r>
              <a:rPr lang="en"/>
              <a:t>• One ounce of honey would fuel a bees flight around the world.</a:t>
            </a:r>
            <a:endParaRPr/>
          </a:p>
          <a:p>
            <a:pPr marL="0" lvl="0" indent="0" algn="ctr" rtl="0">
              <a:spcBef>
                <a:spcPts val="2100"/>
              </a:spcBef>
              <a:spcAft>
                <a:spcPts val="0"/>
              </a:spcAft>
              <a:buNone/>
            </a:pPr>
            <a:r>
              <a:rPr lang="en"/>
              <a:t>• A pound honey is made by 2 million flower visits. The bees fly 55,000 miles back and forth to bring that honey.</a:t>
            </a:r>
            <a:endParaRPr/>
          </a:p>
          <a:p>
            <a:pPr marL="0" lvl="0" indent="0" algn="ctr" rtl="0">
              <a:spcBef>
                <a:spcPts val="2100"/>
              </a:spcBef>
              <a:spcAft>
                <a:spcPts val="2100"/>
              </a:spcAft>
              <a:buNone/>
            </a:pPr>
            <a:r>
              <a:rPr lang="en"/>
              <a:t>• A honey bee visits 50-100 flowers in one trip.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2"/>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a:t>
            </a:r>
            <a:endParaRPr/>
          </a:p>
        </p:txBody>
      </p:sp>
      <p:sp>
        <p:nvSpPr>
          <p:cNvPr id="1477" name="Google Shape;1477;p22"/>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a cat uses its whiskers as feelers to determine if a space is too small to squeeze through?</a:t>
            </a:r>
            <a:endParaRPr/>
          </a:p>
          <a:p>
            <a:pPr marL="0" lvl="0" indent="0" algn="l" rtl="0">
              <a:spcBef>
                <a:spcPts val="2100"/>
              </a:spcBef>
              <a:spcAft>
                <a:spcPts val="2100"/>
              </a:spcAft>
              <a:buNone/>
            </a:pPr>
            <a:r>
              <a:rPr lang="en"/>
              <a:t>Also, cats love to sleep. A fifteen-year-old cat has probably spent ten years of its life sleeping.</a:t>
            </a:r>
            <a:endParaRPr/>
          </a:p>
        </p:txBody>
      </p:sp>
      <p:sp>
        <p:nvSpPr>
          <p:cNvPr id="1478" name="Google Shape;1478;p22"/>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dogs can smell your feelings?</a:t>
            </a:r>
            <a:endParaRPr/>
          </a:p>
          <a:p>
            <a:pPr marL="0" lvl="0" indent="0" algn="l" rtl="0">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marL="0" lvl="0" indent="0" algn="l" rtl="0">
              <a:spcBef>
                <a:spcPts val="2100"/>
              </a:spcBef>
              <a:spcAft>
                <a:spcPts val="2100"/>
              </a:spcAft>
              <a:buNone/>
            </a:pPr>
            <a:endParaRPr/>
          </a:p>
        </p:txBody>
      </p:sp>
      <p:sp>
        <p:nvSpPr>
          <p:cNvPr id="1479" name="Google Shape;1479;p22"/>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 man's best friend...</a:t>
            </a:r>
            <a:endParaRPr/>
          </a:p>
        </p:txBody>
      </p:sp>
      <p:sp>
        <p:nvSpPr>
          <p:cNvPr id="1480" name="Google Shape;1480;p22"/>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23"/>
          <p:cNvSpPr txBox="1">
            <a:spLocks noGrp="1"/>
          </p:cNvSpPr>
          <p:nvPr>
            <p:ph type="title"/>
          </p:nvPr>
        </p:nvSpPr>
        <p:spPr>
          <a:xfrm>
            <a:off x="1920125" y="2102125"/>
            <a:ext cx="84111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Clearly, animals know more than we think, and think a great deal more than we know.</a:t>
            </a:r>
            <a:endParaRPr/>
          </a:p>
        </p:txBody>
      </p:sp>
      <p:sp>
        <p:nvSpPr>
          <p:cNvPr id="1486" name="Google Shape;1486;p23"/>
          <p:cNvSpPr txBox="1">
            <a:spLocks noGrp="1"/>
          </p:cNvSpPr>
          <p:nvPr>
            <p:ph type="subTitle" idx="1"/>
          </p:nvPr>
        </p:nvSpPr>
        <p:spPr>
          <a:xfrm>
            <a:off x="1520825" y="5309875"/>
            <a:ext cx="9197100" cy="46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t>Irene M. Pepperberg</a:t>
            </a:r>
            <a:endParaRPr/>
          </a:p>
        </p:txBody>
      </p:sp>
      <p:grpSp>
        <p:nvGrpSpPr>
          <p:cNvPr id="1487" name="Google Shape;1487;p23"/>
          <p:cNvGrpSpPr/>
          <p:nvPr/>
        </p:nvGrpSpPr>
        <p:grpSpPr>
          <a:xfrm rot="10800000">
            <a:off x="5402802" y="1183176"/>
            <a:ext cx="1237846" cy="872004"/>
            <a:chOff x="621403" y="597265"/>
            <a:chExt cx="1588204" cy="1118814"/>
          </a:xfrm>
        </p:grpSpPr>
        <p:sp>
          <p:nvSpPr>
            <p:cNvPr id="1488" name="Google Shape;1488;p23"/>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9" name="Google Shape;1489;p23"/>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24"/>
          <p:cNvSpPr txBox="1">
            <a:spLocks noGrp="1"/>
          </p:cNvSpPr>
          <p:nvPr>
            <p:ph type="title"/>
          </p:nvPr>
        </p:nvSpPr>
        <p:spPr>
          <a:xfrm>
            <a:off x="371375" y="197125"/>
            <a:ext cx="11413500" cy="925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Today is </a:t>
            </a:r>
            <a:r>
              <a:rPr lang="en">
                <a:highlight>
                  <a:schemeClr val="accent1"/>
                </a:highlight>
              </a:rPr>
              <a:t>Monday January 9th.</a:t>
            </a:r>
            <a:endParaRPr>
              <a:highlight>
                <a:schemeClr val="accent1"/>
              </a:highlight>
            </a:endParaRPr>
          </a:p>
        </p:txBody>
      </p:sp>
      <p:sp>
        <p:nvSpPr>
          <p:cNvPr id="1495" name="Google Shape;1495;p24"/>
          <p:cNvSpPr txBox="1">
            <a:spLocks noGrp="1"/>
          </p:cNvSpPr>
          <p:nvPr>
            <p:ph type="body" idx="4294967295"/>
          </p:nvPr>
        </p:nvSpPr>
        <p:spPr>
          <a:xfrm>
            <a:off x="371375" y="1830625"/>
            <a:ext cx="3144300" cy="4707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2400" b="1">
                <a:solidFill>
                  <a:schemeClr val="accent3"/>
                </a:solidFill>
                <a:latin typeface="Chelsea Market"/>
                <a:ea typeface="Chelsea Market"/>
                <a:cs typeface="Chelsea Market"/>
                <a:sym typeface="Chelsea Market"/>
              </a:rPr>
              <a:t>Announcements</a:t>
            </a:r>
            <a:endParaRPr sz="2400" b="1">
              <a:solidFill>
                <a:schemeClr val="accent3"/>
              </a:solidFill>
              <a:latin typeface="Chelsea Market"/>
              <a:ea typeface="Chelsea Market"/>
              <a:cs typeface="Chelsea Market"/>
              <a:sym typeface="Chelsea Market"/>
            </a:endParaRPr>
          </a:p>
        </p:txBody>
      </p:sp>
      <p:sp>
        <p:nvSpPr>
          <p:cNvPr id="1496" name="Google Shape;1496;p24"/>
          <p:cNvSpPr txBox="1">
            <a:spLocks noGrp="1"/>
          </p:cNvSpPr>
          <p:nvPr>
            <p:ph type="body" idx="4294967295"/>
          </p:nvPr>
        </p:nvSpPr>
        <p:spPr>
          <a:xfrm>
            <a:off x="575100" y="2453725"/>
            <a:ext cx="2820000" cy="32514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1600" dirty="0"/>
          </a:p>
        </p:txBody>
      </p:sp>
      <p:grpSp>
        <p:nvGrpSpPr>
          <p:cNvPr id="1497" name="Google Shape;1497;p24"/>
          <p:cNvGrpSpPr/>
          <p:nvPr/>
        </p:nvGrpSpPr>
        <p:grpSpPr>
          <a:xfrm>
            <a:off x="2580324" y="5516101"/>
            <a:ext cx="871731" cy="824153"/>
            <a:chOff x="587049" y="1548451"/>
            <a:chExt cx="871731" cy="824153"/>
          </a:xfrm>
        </p:grpSpPr>
        <p:grpSp>
          <p:nvGrpSpPr>
            <p:cNvPr id="1498" name="Google Shape;1498;p24"/>
            <p:cNvGrpSpPr/>
            <p:nvPr/>
          </p:nvGrpSpPr>
          <p:grpSpPr>
            <a:xfrm>
              <a:off x="830712" y="1548451"/>
              <a:ext cx="407220" cy="445591"/>
              <a:chOff x="1443353" y="1700811"/>
              <a:chExt cx="983623" cy="1076308"/>
            </a:xfrm>
          </p:grpSpPr>
          <p:sp>
            <p:nvSpPr>
              <p:cNvPr id="1499" name="Google Shape;1499;p24"/>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0" name="Google Shape;1500;p24"/>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01" name="Google Shape;1501;p24"/>
            <p:cNvGrpSpPr/>
            <p:nvPr/>
          </p:nvGrpSpPr>
          <p:grpSpPr>
            <a:xfrm>
              <a:off x="1051560" y="1927013"/>
              <a:ext cx="407220" cy="445591"/>
              <a:chOff x="2471261" y="1700811"/>
              <a:chExt cx="983623" cy="1076308"/>
            </a:xfrm>
          </p:grpSpPr>
          <p:sp>
            <p:nvSpPr>
              <p:cNvPr id="1502" name="Google Shape;1502;p24"/>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3" name="Google Shape;1503;p24"/>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04" name="Google Shape;1504;p24"/>
            <p:cNvGrpSpPr/>
            <p:nvPr/>
          </p:nvGrpSpPr>
          <p:grpSpPr>
            <a:xfrm>
              <a:off x="587049" y="1927013"/>
              <a:ext cx="407220" cy="445591"/>
              <a:chOff x="1443353" y="1700811"/>
              <a:chExt cx="983623" cy="1076308"/>
            </a:xfrm>
          </p:grpSpPr>
          <p:sp>
            <p:nvSpPr>
              <p:cNvPr id="1505" name="Google Shape;1505;p24"/>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6" name="Google Shape;1506;p24"/>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507" name="Google Shape;1507;p24"/>
          <p:cNvSpPr txBox="1"/>
          <p:nvPr/>
        </p:nvSpPr>
        <p:spPr>
          <a:xfrm>
            <a:off x="3878775" y="4302725"/>
            <a:ext cx="4448100" cy="4707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 sz="2500" b="1">
                <a:solidFill>
                  <a:schemeClr val="dk1"/>
                </a:solidFill>
                <a:highlight>
                  <a:schemeClr val="accent1"/>
                </a:highlight>
                <a:latin typeface="Chelsea Market"/>
                <a:ea typeface="Chelsea Market"/>
                <a:cs typeface="Chelsea Market"/>
                <a:sym typeface="Chelsea Market"/>
              </a:rPr>
              <a:t>Would you rather...</a:t>
            </a:r>
            <a:endParaRPr sz="2500" b="1">
              <a:solidFill>
                <a:schemeClr val="dk1"/>
              </a:solidFill>
              <a:highlight>
                <a:schemeClr val="accent1"/>
              </a:highlight>
              <a:latin typeface="Chelsea Market"/>
              <a:ea typeface="Chelsea Market"/>
              <a:cs typeface="Chelsea Market"/>
              <a:sym typeface="Chelsea Market"/>
            </a:endParaRPr>
          </a:p>
        </p:txBody>
      </p:sp>
      <p:pic>
        <p:nvPicPr>
          <p:cNvPr id="1508" name="Google Shape;1508;p24"/>
          <p:cNvPicPr preferRelativeResize="0"/>
          <p:nvPr/>
        </p:nvPicPr>
        <p:blipFill rotWithShape="1">
          <a:blip r:embed="rId3">
            <a:alphaModFix/>
          </a:blip>
          <a:srcRect l="23037" t="11994" r="23645" b="11994"/>
          <a:stretch/>
        </p:blipFill>
        <p:spPr>
          <a:xfrm>
            <a:off x="4789425" y="5017350"/>
            <a:ext cx="1306500" cy="1096200"/>
          </a:xfrm>
          <a:prstGeom prst="hexagon">
            <a:avLst>
              <a:gd name="adj" fmla="val 25000"/>
              <a:gd name="vf" fmla="val 115470"/>
            </a:avLst>
          </a:prstGeom>
          <a:noFill/>
          <a:ln>
            <a:noFill/>
          </a:ln>
        </p:spPr>
      </p:pic>
      <p:pic>
        <p:nvPicPr>
          <p:cNvPr id="1509" name="Google Shape;1509;p24"/>
          <p:cNvPicPr preferRelativeResize="0"/>
          <p:nvPr/>
        </p:nvPicPr>
        <p:blipFill rotWithShape="1">
          <a:blip r:embed="rId3">
            <a:alphaModFix/>
          </a:blip>
          <a:srcRect l="23037" t="11994" r="23645" b="11994"/>
          <a:stretch/>
        </p:blipFill>
        <p:spPr>
          <a:xfrm>
            <a:off x="6168350" y="5017350"/>
            <a:ext cx="1306500" cy="1096200"/>
          </a:xfrm>
          <a:prstGeom prst="hexagon">
            <a:avLst>
              <a:gd name="adj" fmla="val 25000"/>
              <a:gd name="vf" fmla="val 115470"/>
            </a:avLst>
          </a:prstGeom>
          <a:noFill/>
          <a:ln>
            <a:noFill/>
          </a:ln>
        </p:spPr>
      </p:pic>
      <p:sp>
        <p:nvSpPr>
          <p:cNvPr id="1510" name="Google Shape;1510;p24"/>
          <p:cNvSpPr txBox="1">
            <a:spLocks noGrp="1"/>
          </p:cNvSpPr>
          <p:nvPr>
            <p:ph type="body" idx="4294967295"/>
          </p:nvPr>
        </p:nvSpPr>
        <p:spPr>
          <a:xfrm>
            <a:off x="4460325" y="1570375"/>
            <a:ext cx="3144300" cy="4707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2400" b="1">
                <a:solidFill>
                  <a:schemeClr val="accent3"/>
                </a:solidFill>
                <a:latin typeface="Chelsea Market"/>
                <a:ea typeface="Chelsea Market"/>
                <a:cs typeface="Chelsea Market"/>
                <a:sym typeface="Chelsea Market"/>
              </a:rPr>
              <a:t>Quote of the day</a:t>
            </a:r>
            <a:endParaRPr sz="2400" b="1">
              <a:solidFill>
                <a:schemeClr val="accent3"/>
              </a:solidFill>
              <a:latin typeface="Chelsea Market"/>
              <a:ea typeface="Chelsea Market"/>
              <a:cs typeface="Chelsea Market"/>
              <a:sym typeface="Chelsea Market"/>
            </a:endParaRPr>
          </a:p>
        </p:txBody>
      </p:sp>
      <p:sp>
        <p:nvSpPr>
          <p:cNvPr id="1511" name="Google Shape;1511;p24"/>
          <p:cNvSpPr txBox="1">
            <a:spLocks noGrp="1"/>
          </p:cNvSpPr>
          <p:nvPr>
            <p:ph type="body" idx="4294967295"/>
          </p:nvPr>
        </p:nvSpPr>
        <p:spPr>
          <a:xfrm>
            <a:off x="4478775" y="2225125"/>
            <a:ext cx="3259800" cy="9669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000"/>
              </a:spcAft>
              <a:buClr>
                <a:schemeClr val="hlink"/>
              </a:buClr>
              <a:buSzPts val="1100"/>
              <a:buFont typeface="Arial"/>
              <a:buNone/>
            </a:pPr>
            <a:r>
              <a:rPr lang="en" sz="1600" i="1"/>
              <a:t>Do the best you can until you know better. Then when you know better, do better.</a:t>
            </a:r>
            <a:endParaRPr sz="1600" i="1"/>
          </a:p>
        </p:txBody>
      </p:sp>
      <p:grpSp>
        <p:nvGrpSpPr>
          <p:cNvPr id="1512" name="Google Shape;1512;p24"/>
          <p:cNvGrpSpPr/>
          <p:nvPr/>
        </p:nvGrpSpPr>
        <p:grpSpPr>
          <a:xfrm>
            <a:off x="7336881" y="2855367"/>
            <a:ext cx="477891" cy="336651"/>
            <a:chOff x="621403" y="597265"/>
            <a:chExt cx="1588204" cy="1118814"/>
          </a:xfrm>
        </p:grpSpPr>
        <p:sp>
          <p:nvSpPr>
            <p:cNvPr id="1513" name="Google Shape;1513;p24"/>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24"/>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15" name="Google Shape;1515;p24"/>
          <p:cNvGrpSpPr/>
          <p:nvPr/>
        </p:nvGrpSpPr>
        <p:grpSpPr>
          <a:xfrm rot="10800000">
            <a:off x="4242131" y="2225117"/>
            <a:ext cx="477891" cy="336651"/>
            <a:chOff x="621403" y="597265"/>
            <a:chExt cx="1588204" cy="1118814"/>
          </a:xfrm>
        </p:grpSpPr>
        <p:sp>
          <p:nvSpPr>
            <p:cNvPr id="1516" name="Google Shape;1516;p24"/>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24"/>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18" name="Google Shape;1518;p24"/>
          <p:cNvSpPr txBox="1"/>
          <p:nvPr/>
        </p:nvSpPr>
        <p:spPr>
          <a:xfrm>
            <a:off x="3878775" y="3259138"/>
            <a:ext cx="30000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181818"/>
                </a:solidFill>
                <a:latin typeface="Merriweather"/>
                <a:ea typeface="Merriweather"/>
                <a:cs typeface="Merriweather"/>
                <a:sym typeface="Merriweather"/>
              </a:rPr>
              <a:t>― </a:t>
            </a:r>
            <a:r>
              <a:rPr lang="en" sz="1050" b="1">
                <a:solidFill>
                  <a:srgbClr val="333333"/>
                </a:solidFill>
                <a:latin typeface="Lato"/>
                <a:ea typeface="Lato"/>
                <a:cs typeface="Lato"/>
                <a:sym typeface="Lato"/>
              </a:rPr>
              <a:t>Maya Angelou</a:t>
            </a:r>
            <a:endParaRPr/>
          </a:p>
        </p:txBody>
      </p:sp>
      <p:sp>
        <p:nvSpPr>
          <p:cNvPr id="1519" name="Google Shape;1519;p24"/>
          <p:cNvSpPr txBox="1">
            <a:spLocks noGrp="1"/>
          </p:cNvSpPr>
          <p:nvPr>
            <p:ph type="body" idx="4294967295"/>
          </p:nvPr>
        </p:nvSpPr>
        <p:spPr>
          <a:xfrm>
            <a:off x="8826975" y="2052425"/>
            <a:ext cx="2679900" cy="4707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2500" b="1">
                <a:solidFill>
                  <a:schemeClr val="dk1"/>
                </a:solidFill>
                <a:latin typeface="Chelsea Market"/>
                <a:ea typeface="Chelsea Market"/>
                <a:cs typeface="Chelsea Market"/>
                <a:sym typeface="Chelsea Market"/>
              </a:rPr>
              <a:t>Check List</a:t>
            </a:r>
            <a:endParaRPr sz="2500" b="1">
              <a:solidFill>
                <a:schemeClr val="dk1"/>
              </a:solidFill>
              <a:latin typeface="Chelsea Market"/>
              <a:ea typeface="Chelsea Market"/>
              <a:cs typeface="Chelsea Market"/>
              <a:sym typeface="Chelsea Market"/>
            </a:endParaRPr>
          </a:p>
        </p:txBody>
      </p:sp>
      <p:sp>
        <p:nvSpPr>
          <p:cNvPr id="1520" name="Google Shape;1520;p24"/>
          <p:cNvSpPr txBox="1">
            <a:spLocks noGrp="1"/>
          </p:cNvSpPr>
          <p:nvPr>
            <p:ph type="body" idx="4294967295"/>
          </p:nvPr>
        </p:nvSpPr>
        <p:spPr>
          <a:xfrm>
            <a:off x="9178600" y="2770725"/>
            <a:ext cx="2480700" cy="20400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1600" dirty="0"/>
          </a:p>
        </p:txBody>
      </p:sp>
      <p:sp>
        <p:nvSpPr>
          <p:cNvPr id="1521" name="Google Shape;1521;p24"/>
          <p:cNvSpPr/>
          <p:nvPr/>
        </p:nvSpPr>
        <p:spPr>
          <a:xfrm>
            <a:off x="8901847" y="2846918"/>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2" name="Google Shape;1522;p24"/>
          <p:cNvSpPr/>
          <p:nvPr/>
        </p:nvSpPr>
        <p:spPr>
          <a:xfrm>
            <a:off x="8901847" y="3235939"/>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3" name="Google Shape;1523;p24"/>
          <p:cNvSpPr/>
          <p:nvPr/>
        </p:nvSpPr>
        <p:spPr>
          <a:xfrm>
            <a:off x="8901847" y="3624960"/>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4" name="Google Shape;1524;p24"/>
          <p:cNvSpPr/>
          <p:nvPr/>
        </p:nvSpPr>
        <p:spPr>
          <a:xfrm>
            <a:off x="8901847" y="4013981"/>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5" name="Google Shape;1525;p24"/>
          <p:cNvSpPr/>
          <p:nvPr/>
        </p:nvSpPr>
        <p:spPr>
          <a:xfrm>
            <a:off x="8901847" y="4411023"/>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6" name="Google Shape;1526;p24"/>
          <p:cNvSpPr/>
          <p:nvPr/>
        </p:nvSpPr>
        <p:spPr>
          <a:xfrm>
            <a:off x="8914441" y="2763223"/>
            <a:ext cx="271917" cy="371476"/>
          </a:xfrm>
          <a:custGeom>
            <a:avLst/>
            <a:gdLst/>
            <a:ahLst/>
            <a:cxnLst/>
            <a:rect l="l" t="t" r="r" b="b"/>
            <a:pathLst>
              <a:path w="607635" h="830115" extrusionOk="0">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27" name="Google Shape;1527;p24"/>
          <p:cNvSpPr/>
          <p:nvPr/>
        </p:nvSpPr>
        <p:spPr>
          <a:xfrm>
            <a:off x="8910341" y="3153348"/>
            <a:ext cx="271917" cy="371476"/>
          </a:xfrm>
          <a:custGeom>
            <a:avLst/>
            <a:gdLst/>
            <a:ahLst/>
            <a:cxnLst/>
            <a:rect l="l" t="t" r="r" b="b"/>
            <a:pathLst>
              <a:path w="607635" h="830115" extrusionOk="0">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DE58B"/>
      </a:lt1>
      <a:dk2>
        <a:srgbClr val="000000"/>
      </a:dk2>
      <a:lt2>
        <a:srgbClr val="EEEEEE"/>
      </a:lt2>
      <a:accent1>
        <a:srgbClr val="FCCC19"/>
      </a:accent1>
      <a:accent2>
        <a:srgbClr val="FF943F"/>
      </a:accent2>
      <a:accent3>
        <a:srgbClr val="000000"/>
      </a:accent3>
      <a:accent4>
        <a:srgbClr val="FEE599"/>
      </a:accent4>
      <a:accent5>
        <a:srgbClr val="000000"/>
      </a:accent5>
      <a:accent6>
        <a:srgbClr val="000000"/>
      </a:accent6>
      <a:hlink>
        <a:srgbClr val="BF9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359</Words>
  <Application>Microsoft Office PowerPoint</Application>
  <PresentationFormat>Widescreen</PresentationFormat>
  <Paragraphs>42</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Merriweather</vt:lpstr>
      <vt:lpstr>Arial</vt:lpstr>
      <vt:lpstr>Abril Fatface</vt:lpstr>
      <vt:lpstr>Calibri</vt:lpstr>
      <vt:lpstr>Chelsea Market</vt:lpstr>
      <vt:lpstr>Baloo 2</vt:lpstr>
      <vt:lpstr>Aldrich</vt:lpstr>
      <vt:lpstr>Lato</vt:lpstr>
      <vt:lpstr>SlidesMania</vt:lpstr>
      <vt:lpstr>BEES ARE AWESOME</vt:lpstr>
      <vt:lpstr>Hello, I’m Teacher Rene</vt:lpstr>
      <vt:lpstr>Table of Contents.</vt:lpstr>
      <vt:lpstr>We will talk about this first.</vt:lpstr>
      <vt:lpstr>Did you know?</vt:lpstr>
      <vt:lpstr>Did you know?</vt:lpstr>
      <vt:lpstr>Clearly, animals know more than we think, and think a great deal more than we know.</vt:lpstr>
      <vt:lpstr>Today is Monday January 9th.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 ARE AWESOME</dc:title>
  <cp:lastModifiedBy>Rene Boy Socorro</cp:lastModifiedBy>
  <cp:revision>4</cp:revision>
  <dcterms:modified xsi:type="dcterms:W3CDTF">2026-02-24T03:33:32Z</dcterms:modified>
</cp:coreProperties>
</file>