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Molecular structure and periodic table on a desk">
            <a:extLst>
              <a:ext uri="{FF2B5EF4-FFF2-40B4-BE49-F238E27FC236}">
                <a16:creationId xmlns:a16="http://schemas.microsoft.com/office/drawing/2014/main" id="{2EEB6125-E282-0D7D-29DF-E19E88E250A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0999" b="-1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8870DEF6-46A2-D4F8-8BE6-91165D93E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950" y="1860919"/>
            <a:ext cx="3731460" cy="310864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896" y="2299176"/>
            <a:ext cx="3098526" cy="15711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100"/>
              <a:t>DNA Decoded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7896" y="4199213"/>
            <a:ext cx="3143954" cy="5985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600"/>
              <a:t>Your Ultimate Genetics 101 Exam Prep Guide 📚🔬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22632D6-DED9-FDEC-FD9F-09FF0A454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52377" y="4034776"/>
            <a:ext cx="552704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3 – Synthesis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DNA polymerase adds nucleotides (5’ → 3’ direction)</a:t>
            </a:r>
          </a:p>
          <a:p>
            <a:r>
              <a:t>• Leading strand = continuous</a:t>
            </a:r>
          </a:p>
          <a:p>
            <a:r>
              <a:t>• Lagging strand = Okazaki fragments</a:t>
            </a:r>
          </a:p>
          <a:p>
            <a:r>
              <a:t>• Ligase joins fragments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4 – Proofreading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DNA polymerase checks and corrects errors</a:t>
            </a:r>
          </a:p>
          <a:p>
            <a:r>
              <a:t>• Ensures replication accuracy (~1 error per billion bases)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Enzymes to Know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Helicase – Unwinds DNA</a:t>
            </a:r>
          </a:p>
          <a:p>
            <a:r>
              <a:t>• Primase – Adds primers</a:t>
            </a:r>
          </a:p>
          <a:p>
            <a:r>
              <a:t>• DNA polymerase – Builds new strand</a:t>
            </a:r>
          </a:p>
          <a:p>
            <a:r>
              <a:t>• Ligase – Joins Okazaki fragments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 Tip!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💡 Be able to explain replication in 3–4 steps:</a:t>
            </a:r>
          </a:p>
          <a:p>
            <a:r>
              <a:t>1. Unzipping</a:t>
            </a:r>
          </a:p>
          <a:p>
            <a:r>
              <a:t>2. Priming</a:t>
            </a:r>
          </a:p>
          <a:p>
            <a:r>
              <a:t>3. Synthesis</a:t>
            </a:r>
          </a:p>
          <a:p>
            <a:r>
              <a:t>4. Proofreading</a:t>
            </a:r>
          </a:p>
          <a:p>
            <a:r>
              <a:t>Use keywords and keep it clear!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Coming Up Next...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DNA vs RNA – The Sibling’s Rivalry 🎬</a:t>
            </a:r>
          </a:p>
          <a:p>
            <a:r>
              <a:t>Stay tuned!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/>
              <a:t>What Is DNA, Anyway?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• DNA = Deoxyribonucleic Acid</a:t>
            </a:r>
          </a:p>
          <a:p>
            <a:r>
              <a:rPr lang="en-US"/>
              <a:t>• Blueprint of life—holds instructions for building proteins</a:t>
            </a:r>
          </a:p>
          <a:p>
            <a:r>
              <a:rPr lang="en-US"/>
              <a:t>• Location: Mostly in the nucleus (some in mitochondria)</a:t>
            </a:r>
          </a:p>
          <a:p>
            <a:r>
              <a:rPr lang="en-US"/>
              <a:t>• Function: Stores and transmits genetic information</a:t>
            </a:r>
          </a:p>
          <a:p>
            <a:r>
              <a:rPr lang="en-US"/>
              <a:t>• Fun Fact: DNA in one cell = ~6 feet long if stretched out!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/>
              <a:t>DNA = Recipe Book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• DNA is like an instruction manual</a:t>
            </a:r>
          </a:p>
          <a:p>
            <a:r>
              <a:rPr lang="en-US"/>
              <a:t>• Genes = Recipes for traits or proteins</a:t>
            </a:r>
          </a:p>
          <a:p>
            <a:r>
              <a:rPr lang="en-US"/>
              <a:t>• Proteins control biological functions</a:t>
            </a:r>
          </a:p>
          <a:p>
            <a:r>
              <a:rPr lang="en-US"/>
              <a:t>• Passed on during cell division and reproduction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DNA’s Structure – The Double Helix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Double helix shape discovered by Watson &amp; Crick in 1953</a:t>
            </a:r>
          </a:p>
          <a:p>
            <a:r>
              <a:t>• Based on X-ray data by Rosalind Franklin</a:t>
            </a:r>
          </a:p>
          <a:p>
            <a:r>
              <a:t>• Structure is crucial for DNA’s function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Double Helix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Sides = Sugar-phosphate backbone</a:t>
            </a:r>
          </a:p>
          <a:p>
            <a:r>
              <a:t>• Rungs = Nitrogenous bases:</a:t>
            </a:r>
          </a:p>
          <a:p>
            <a:r>
              <a:t>  - A pairs with T</a:t>
            </a:r>
          </a:p>
          <a:p>
            <a:r>
              <a:t>  - G pairs with C</a:t>
            </a:r>
          </a:p>
          <a:p>
            <a:r>
              <a:t>• Base pairing allows accurate copying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Base Pairing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A-T has 2 hydrogen bonds; G-C has 3</a:t>
            </a:r>
          </a:p>
          <a:p>
            <a:r>
              <a:t>• Strands are antiparallel (5’ → 3’, 3’ → 5’)</a:t>
            </a:r>
          </a:p>
          <a:p>
            <a:r>
              <a:t>• Directionality matters during replication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DNA Replication –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Happens during S phase of the cell cycle</a:t>
            </a:r>
          </a:p>
          <a:p>
            <a:r>
              <a:t>• DNA must be copied before a cell divides</a:t>
            </a:r>
          </a:p>
          <a:p>
            <a:r>
              <a:t>• Ensures genetic info is passed to new cells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1 – Unzipping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Helicase breaks hydrogen bonds between bases</a:t>
            </a:r>
          </a:p>
          <a:p>
            <a:r>
              <a:t>• Creates a replication fork (Y-shaped structure)</a:t>
            </a:r>
          </a:p>
          <a:p>
            <a:r>
              <a:t>• Exposes strands to serve as templates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2 – Priming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Primase builds short RNA primers</a:t>
            </a:r>
          </a:p>
          <a:p>
            <a:r>
              <a:t>• DNA polymerase needs a starting point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6B02E26DA7C149A2BB219A75B19EDF" ma:contentTypeVersion="12" ma:contentTypeDescription="Create a new document." ma:contentTypeScope="" ma:versionID="bd6dce6fd89ce1e949c2000db86d3156">
  <xsd:schema xmlns:xsd="http://www.w3.org/2001/XMLSchema" xmlns:xs="http://www.w3.org/2001/XMLSchema" xmlns:p="http://schemas.microsoft.com/office/2006/metadata/properties" xmlns:ns1="http://schemas.microsoft.com/sharepoint/v3" xmlns:ns3="5b5a5874-b7d7-4559-aa78-9f09cb82adeb" xmlns:ns4="e7d861cd-0f0b-4a31-9698-86924111aad4" targetNamespace="http://schemas.microsoft.com/office/2006/metadata/properties" ma:root="true" ma:fieldsID="fe2498e06df498abc0c52d932e029be6" ns1:_="" ns3:_="" ns4:_="">
    <xsd:import namespace="http://schemas.microsoft.com/sharepoint/v3"/>
    <xsd:import namespace="5b5a5874-b7d7-4559-aa78-9f09cb82adeb"/>
    <xsd:import namespace="e7d861cd-0f0b-4a31-9698-86924111aad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_activity" minOccurs="0"/>
                <xsd:element ref="ns3:MediaServiceObjectDetectorVersions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5a5874-b7d7-4559-aa78-9f09cb82ad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d861cd-0f0b-4a31-9698-86924111aad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5b5a5874-b7d7-4559-aa78-9f09cb82adeb" xsi:nil="true"/>
  </documentManagement>
</p:properties>
</file>

<file path=customXml/itemProps1.xml><?xml version="1.0" encoding="utf-8"?>
<ds:datastoreItem xmlns:ds="http://schemas.openxmlformats.org/officeDocument/2006/customXml" ds:itemID="{7645467A-073C-4606-89E3-6268B76517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b5a5874-b7d7-4559-aa78-9f09cb82adeb"/>
    <ds:schemaRef ds:uri="e7d861cd-0f0b-4a31-9698-86924111aa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2FD9E59-9733-40DE-8D33-7DC253C4F6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2FF64C9-DC22-48D0-A822-96CC6DBE0C31}">
  <ds:schemaRefs>
    <ds:schemaRef ds:uri="http://purl.org/dc/terms/"/>
    <ds:schemaRef ds:uri="5b5a5874-b7d7-4559-aa78-9f09cb82adeb"/>
    <ds:schemaRef ds:uri="http://purl.org/dc/elements/1.1/"/>
    <ds:schemaRef ds:uri="http://www.w3.org/XML/1998/namespace"/>
    <ds:schemaRef ds:uri="e7d861cd-0f0b-4a31-9698-86924111aad4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sharepoint/v3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399</Words>
  <Application>Microsoft Office PowerPoint</Application>
  <PresentationFormat>On-screen Show (4:3)</PresentationFormat>
  <Paragraphs>61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DNA Decoded</vt:lpstr>
      <vt:lpstr>What Is DNA, Anyway?</vt:lpstr>
      <vt:lpstr>DNA = Recipe Book</vt:lpstr>
      <vt:lpstr>DNA’s Structure – The Double Helix</vt:lpstr>
      <vt:lpstr>Double Helix Details</vt:lpstr>
      <vt:lpstr>Base Pairing Rules</vt:lpstr>
      <vt:lpstr>DNA Replication – Overview</vt:lpstr>
      <vt:lpstr>Step 1 – Unzipping</vt:lpstr>
      <vt:lpstr>Step 2 – Priming</vt:lpstr>
      <vt:lpstr>Step 3 – Synthesis</vt:lpstr>
      <vt:lpstr>Step 4 – Proofreading</vt:lpstr>
      <vt:lpstr>Enzymes to Know</vt:lpstr>
      <vt:lpstr>Exam Tip!</vt:lpstr>
      <vt:lpstr>Coming Up Next...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Ngongoma, Nelisiwe, (Miss) (s224781235)</cp:lastModifiedBy>
  <cp:revision>3</cp:revision>
  <dcterms:created xsi:type="dcterms:W3CDTF">2013-01-27T09:14:16Z</dcterms:created>
  <dcterms:modified xsi:type="dcterms:W3CDTF">2025-06-05T21:39:30Z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0x0101006F6B02E26DA7C149A2BB219A75B19EDF</vt:lpwstr>
  </property>
</Properties>
</file>