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3600">
                <a:solidFill>
                  <a:srgbClr val="1E3C72"/>
                </a:solidFill>
                <a:latin typeface="Arial"/>
              </a:defRPr>
            </a:pPr>
            <a:r>
              <a:t>Academic Tutoring &amp; Homework Help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t>Empowering Learners to Achieve Academic Success</a:t>
            </a:r>
          </a:p>
          <a:p>
            <a:pPr>
              <a:defRPr sz="2200">
                <a:solidFill>
                  <a:srgbClr val="000000"/>
                </a:solidFill>
                <a:latin typeface="Arial"/>
              </a:defRPr>
            </a:pPr>
            <a:r>
              <a:t>Online English with Teacher Sumadia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Welcome to Academic Tutoring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At Online English with Teacher Sumadia, we provide personalized academic support to help students strengthen their understanding, complete homework confidently, and achieve academic excellence.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English Tutoring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Grammar, reading, writing, and comprehension</a:t>
            </a:r>
          </a:p>
          <a:p>
            <a:r>
              <a:t>• Building vocabulary and language confidence</a:t>
            </a:r>
          </a:p>
          <a:p>
            <a:r>
              <a:t>• Exam and assignment preparation</a:t>
            </a:r>
          </a:p>
          <a:p>
            <a:r>
              <a:t>• Tailored lessons for each learner’s needs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Homework &amp; Academic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Assistance with daily homework and projects</a:t>
            </a:r>
          </a:p>
          <a:p>
            <a:r>
              <a:t>• Study guidance and revision techniques</a:t>
            </a:r>
          </a:p>
          <a:p>
            <a:r>
              <a:t>• Encouraging independent learning</a:t>
            </a:r>
          </a:p>
          <a:p>
            <a:r>
              <a:t>• Support across subjects and grade levels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Choose Our Tutoring?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One-on-one attention and customized lessons</a:t>
            </a:r>
          </a:p>
          <a:p>
            <a:r>
              <a:t>• Encouraging and supportive teaching style</a:t>
            </a:r>
          </a:p>
          <a:p>
            <a:r>
              <a:t>• Focus on both understanding and skill-building</a:t>
            </a:r>
          </a:p>
          <a:p>
            <a:r>
              <a:t>• Proven success in helping learners reach goals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Learning for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At Online English with Teacher Sumadia, we believe every learner can excel with the right guidance and motivation. Together, we’ll make academic success possible!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