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Architects Daughter"/>
      <p:regular r:id="rId18"/>
    </p:embeddedFont>
    <p:embeddedFont>
      <p:font typeface="Courgette"/>
      <p:regular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5.xml"/><Relationship Id="rId22" Type="http://schemas.openxmlformats.org/officeDocument/2006/relationships/font" Target="fonts/HelveticaNeue-italic.fntdata"/><Relationship Id="rId10" Type="http://schemas.openxmlformats.org/officeDocument/2006/relationships/slide" Target="slides/slide4.xml"/><Relationship Id="rId21" Type="http://schemas.openxmlformats.org/officeDocument/2006/relationships/font" Target="fonts/HelveticaNeue-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Courgette-regular.fntdata"/><Relationship Id="rId6" Type="http://schemas.openxmlformats.org/officeDocument/2006/relationships/notesMaster" Target="notesMasters/notesMaster1.xml"/><Relationship Id="rId18" Type="http://schemas.openxmlformats.org/officeDocument/2006/relationships/font" Target="fonts/ArchitectsDaughter-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4cde014dd_2_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54cde014dd_2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54cde014dd_2_1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54cde014dd_2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54cde014dd_2_1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54cde014dd_2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4cde014dd_2_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54cde014dd_2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54cde014dd_2_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54cde014dd_2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54cde014dd_2_10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54cde014dd_2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4cde014dd_2_1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54cde014dd_2_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54cde014dd_2_1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54cde014dd_2_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54cde014dd_2_1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354cde014dd_2_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4cde014dd_2_1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354cde014dd_2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54cde014dd_2_1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54cde014dd_2_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idx="12" type="sldNum"/>
          </p:nvPr>
        </p:nvSpPr>
        <p:spPr>
          <a:xfrm>
            <a:off x="8553450" y="4905375"/>
            <a:ext cx="138189" cy="140475"/>
          </a:xfrm>
          <a:prstGeom prst="rect">
            <a:avLst/>
          </a:prstGeom>
          <a:noFill/>
          <a:ln>
            <a:noFill/>
          </a:ln>
        </p:spPr>
        <p:txBody>
          <a:bodyPr anchorCtr="0" anchor="b" bIns="19050" lIns="19050" spcFirstLastPara="1" rIns="19050" wrap="square" tIns="19050">
            <a:spAutoFit/>
          </a:bodyPr>
          <a:lstStyle>
            <a:lvl1pPr indent="0" lvl="0"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GB"/>
              <a:t>‹#›</a:t>
            </a:fld>
            <a:endParaRPr sz="800">
              <a:solidFill>
                <a:srgbClr val="52575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5"/>
          <p:cNvSpPr txBox="1"/>
          <p:nvPr>
            <p:ph idx="1" type="body"/>
          </p:nvPr>
        </p:nvSpPr>
        <p:spPr>
          <a:xfrm>
            <a:off x="452438" y="842963"/>
            <a:ext cx="3667125" cy="350542"/>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000000"/>
              </a:buClr>
              <a:buSzPts val="2100"/>
              <a:buFont typeface="Helvetica Neue"/>
              <a:buNone/>
              <a:defRPr b="1" sz="2100">
                <a:solidFill>
                  <a:srgbClr val="000000"/>
                </a:solidFill>
                <a:latin typeface="Helvetica Neue"/>
                <a:ea typeface="Helvetica Neue"/>
                <a:cs typeface="Helvetica Neue"/>
                <a:sym typeface="Helvetica Neue"/>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58" name="Google Shape;58;p15"/>
          <p:cNvSpPr txBox="1"/>
          <p:nvPr>
            <p:ph idx="2" type="body"/>
          </p:nvPr>
        </p:nvSpPr>
        <p:spPr>
          <a:xfrm>
            <a:off x="452438" y="1593189"/>
            <a:ext cx="3667125" cy="3096236"/>
          </a:xfrm>
          <a:prstGeom prst="rect">
            <a:avLst/>
          </a:prstGeom>
          <a:noFill/>
          <a:ln>
            <a:noFill/>
          </a:ln>
        </p:spPr>
        <p:txBody>
          <a:bodyPr anchorCtr="0" anchor="t" bIns="19050" lIns="19050" spcFirstLastPara="1" rIns="19050" wrap="square" tIns="19050">
            <a:normAutofit/>
          </a:bodyPr>
          <a:lstStyle>
            <a:lvl1pPr indent="-304800" lvl="0" marL="457200" algn="l">
              <a:lnSpc>
                <a:spcPct val="90000"/>
              </a:lnSpc>
              <a:spcBef>
                <a:spcPts val="1700"/>
              </a:spcBef>
              <a:spcAft>
                <a:spcPts val="0"/>
              </a:spcAft>
              <a:buClr>
                <a:srgbClr val="000000"/>
              </a:buClr>
              <a:buSzPts val="1200"/>
              <a:buFont typeface="Arial"/>
              <a:buChar char="•"/>
              <a:defRPr sz="1000">
                <a:solidFill>
                  <a:srgbClr val="000000"/>
                </a:solidFill>
                <a:latin typeface="Arial"/>
                <a:ea typeface="Arial"/>
                <a:cs typeface="Arial"/>
                <a:sym typeface="Arial"/>
              </a:defRPr>
            </a:lvl1pPr>
            <a:lvl2pPr indent="-304800" lvl="1" marL="914400" algn="l">
              <a:lnSpc>
                <a:spcPct val="90000"/>
              </a:lnSpc>
              <a:spcBef>
                <a:spcPts val="1700"/>
              </a:spcBef>
              <a:spcAft>
                <a:spcPts val="0"/>
              </a:spcAft>
              <a:buClr>
                <a:srgbClr val="000000"/>
              </a:buClr>
              <a:buSzPts val="1200"/>
              <a:buFont typeface="Arial"/>
              <a:buChar char="•"/>
              <a:defRPr sz="1000">
                <a:solidFill>
                  <a:srgbClr val="000000"/>
                </a:solidFill>
                <a:latin typeface="Arial"/>
                <a:ea typeface="Arial"/>
                <a:cs typeface="Arial"/>
                <a:sym typeface="Arial"/>
              </a:defRPr>
            </a:lvl2pPr>
            <a:lvl3pPr indent="-304800" lvl="2" marL="1371600" algn="l">
              <a:lnSpc>
                <a:spcPct val="90000"/>
              </a:lnSpc>
              <a:spcBef>
                <a:spcPts val="1700"/>
              </a:spcBef>
              <a:spcAft>
                <a:spcPts val="0"/>
              </a:spcAft>
              <a:buClr>
                <a:srgbClr val="000000"/>
              </a:buClr>
              <a:buSzPts val="1200"/>
              <a:buFont typeface="Arial"/>
              <a:buChar char="•"/>
              <a:defRPr sz="1000">
                <a:solidFill>
                  <a:srgbClr val="000000"/>
                </a:solidFill>
                <a:latin typeface="Arial"/>
                <a:ea typeface="Arial"/>
                <a:cs typeface="Arial"/>
                <a:sym typeface="Arial"/>
              </a:defRPr>
            </a:lvl3pPr>
            <a:lvl4pPr indent="-304800" lvl="3" marL="1828800" algn="l">
              <a:lnSpc>
                <a:spcPct val="90000"/>
              </a:lnSpc>
              <a:spcBef>
                <a:spcPts val="1700"/>
              </a:spcBef>
              <a:spcAft>
                <a:spcPts val="0"/>
              </a:spcAft>
              <a:buClr>
                <a:srgbClr val="000000"/>
              </a:buClr>
              <a:buSzPts val="1200"/>
              <a:buFont typeface="Arial"/>
              <a:buChar char="•"/>
              <a:defRPr sz="1000">
                <a:solidFill>
                  <a:srgbClr val="000000"/>
                </a:solidFill>
                <a:latin typeface="Arial"/>
                <a:ea typeface="Arial"/>
                <a:cs typeface="Arial"/>
                <a:sym typeface="Arial"/>
              </a:defRPr>
            </a:lvl4pPr>
            <a:lvl5pPr indent="-304800" lvl="4" marL="2286000" algn="l">
              <a:lnSpc>
                <a:spcPct val="90000"/>
              </a:lnSpc>
              <a:spcBef>
                <a:spcPts val="1700"/>
              </a:spcBef>
              <a:spcAft>
                <a:spcPts val="0"/>
              </a:spcAft>
              <a:buClr>
                <a:srgbClr val="000000"/>
              </a:buClr>
              <a:buSzPts val="1200"/>
              <a:buFont typeface="Arial"/>
              <a:buChar char="•"/>
              <a:defRPr sz="1000">
                <a:solidFill>
                  <a:srgbClr val="000000"/>
                </a:solidFill>
                <a:latin typeface="Arial"/>
                <a:ea typeface="Arial"/>
                <a:cs typeface="Arial"/>
                <a:sym typeface="Arial"/>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59" name="Google Shape;59;p15"/>
          <p:cNvSpPr/>
          <p:nvPr>
            <p:ph idx="3" type="pic"/>
          </p:nvPr>
        </p:nvSpPr>
        <p:spPr>
          <a:xfrm>
            <a:off x="3859417" y="473943"/>
            <a:ext cx="5518992" cy="4195577"/>
          </a:xfrm>
          <a:prstGeom prst="rect">
            <a:avLst/>
          </a:prstGeom>
          <a:noFill/>
          <a:ln>
            <a:noFill/>
          </a:ln>
        </p:spPr>
      </p:sp>
      <p:sp>
        <p:nvSpPr>
          <p:cNvPr id="60" name="Google Shape;60;p15"/>
          <p:cNvSpPr txBox="1"/>
          <p:nvPr>
            <p:ph type="title"/>
          </p:nvPr>
        </p:nvSpPr>
        <p:spPr>
          <a:xfrm>
            <a:off x="452438" y="357188"/>
            <a:ext cx="3667125" cy="538163"/>
          </a:xfrm>
          <a:prstGeom prst="rect">
            <a:avLst/>
          </a:prstGeom>
          <a:noFill/>
          <a:ln>
            <a:noFill/>
          </a:ln>
        </p:spPr>
        <p:txBody>
          <a:bodyPr anchorCtr="0" anchor="t" bIns="19050" lIns="19050" spcFirstLastPara="1" rIns="19050" wrap="square" tIns="19050">
            <a:normAutofit/>
          </a:bodyPr>
          <a:lstStyle>
            <a:lvl1pPr lvl="0" algn="l">
              <a:lnSpc>
                <a:spcPct val="80000"/>
              </a:lnSpc>
              <a:spcBef>
                <a:spcPts val="0"/>
              </a:spcBef>
              <a:spcAft>
                <a:spcPts val="0"/>
              </a:spcAft>
              <a:buClr>
                <a:srgbClr val="CB297B"/>
              </a:buClr>
              <a:buSzPts val="3200"/>
              <a:buFont typeface="Helvetica Neue"/>
              <a:buNone/>
              <a:defRPr b="1" sz="3200">
                <a:solidFill>
                  <a:srgbClr val="CB297B"/>
                </a:solidFill>
                <a:latin typeface="Helvetica Neue"/>
                <a:ea typeface="Helvetica Neue"/>
                <a:cs typeface="Helvetica Neue"/>
                <a:sym typeface="Helvetica Neu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61" name="Google Shape;61;p15"/>
          <p:cNvSpPr txBox="1"/>
          <p:nvPr>
            <p:ph idx="12" type="sldNum"/>
          </p:nvPr>
        </p:nvSpPr>
        <p:spPr>
          <a:xfrm>
            <a:off x="8553450" y="4905375"/>
            <a:ext cx="138189" cy="140475"/>
          </a:xfrm>
          <a:prstGeom prst="rect">
            <a:avLst/>
          </a:prstGeom>
          <a:noFill/>
          <a:ln>
            <a:noFill/>
          </a:ln>
        </p:spPr>
        <p:txBody>
          <a:bodyPr anchorCtr="0" anchor="b" bIns="19050" lIns="19050" spcFirstLastPara="1" rIns="19050" wrap="square" tIns="19050">
            <a:spAutoFit/>
          </a:bodyPr>
          <a:lstStyle>
            <a:lvl1pPr indent="0" lvl="0"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700"/>
              <a:buFont typeface="Helvetica Neue"/>
              <a:buNone/>
              <a:defRPr sz="7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GB"/>
              <a:t>‹#›</a:t>
            </a:fld>
            <a:endParaRPr sz="800">
              <a:solidFill>
                <a:srgbClr val="52575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62" name="Shape 62"/>
        <p:cNvGrpSpPr/>
        <p:nvPr/>
      </p:nvGrpSpPr>
      <p:grpSpPr>
        <a:xfrm>
          <a:off x="0" y="0"/>
          <a:ext cx="0" cy="0"/>
          <a:chOff x="0" y="0"/>
          <a:chExt cx="0" cy="0"/>
        </a:xfrm>
      </p:grpSpPr>
      <p:sp>
        <p:nvSpPr>
          <p:cNvPr id="63" name="Google Shape;63;p16"/>
          <p:cNvSpPr txBox="1"/>
          <p:nvPr>
            <p:ph idx="1" type="body"/>
          </p:nvPr>
        </p:nvSpPr>
        <p:spPr>
          <a:xfrm>
            <a:off x="452438" y="4600856"/>
            <a:ext cx="8239125" cy="247650"/>
          </a:xfrm>
          <a:prstGeom prst="rect">
            <a:avLst/>
          </a:prstGeom>
          <a:noFill/>
          <a:ln>
            <a:noFill/>
          </a:ln>
        </p:spPr>
        <p:txBody>
          <a:bodyPr anchorCtr="0" anchor="b"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1200"/>
              <a:buFont typeface="Arial"/>
              <a:buNone/>
              <a:defRPr sz="12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64" name="Google Shape;64;p16"/>
          <p:cNvSpPr txBox="1"/>
          <p:nvPr>
            <p:ph idx="2" type="body"/>
          </p:nvPr>
        </p:nvSpPr>
        <p:spPr>
          <a:xfrm>
            <a:off x="452438" y="2757488"/>
            <a:ext cx="8239125" cy="752475"/>
          </a:xfrm>
          <a:prstGeom prst="rect">
            <a:avLst/>
          </a:prstGeom>
          <a:noFill/>
          <a:ln>
            <a:noFill/>
          </a:ln>
        </p:spPr>
        <p:txBody>
          <a:bodyPr anchorCtr="0" anchor="t" bIns="19050" lIns="19050" spcFirstLastPara="1" rIns="19050" wrap="square" tIns="190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28600" lvl="1" marL="9144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2pPr>
            <a:lvl3pPr indent="-228600" lvl="2" marL="13716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3pPr>
            <a:lvl4pPr indent="-228600" lvl="3" marL="18288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4pPr>
            <a:lvl5pPr indent="-228600" lvl="4" marL="22860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65" name="Google Shape;65;p16"/>
          <p:cNvSpPr txBox="1"/>
          <p:nvPr>
            <p:ph type="title"/>
          </p:nvPr>
        </p:nvSpPr>
        <p:spPr>
          <a:xfrm>
            <a:off x="452438" y="981075"/>
            <a:ext cx="8239127" cy="1743075"/>
          </a:xfrm>
          <a:prstGeom prst="rect">
            <a:avLst/>
          </a:prstGeom>
          <a:noFill/>
          <a:ln>
            <a:noFill/>
          </a:ln>
        </p:spPr>
        <p:txBody>
          <a:bodyPr anchorCtr="0" anchor="b" bIns="19050" lIns="19050" spcFirstLastPara="1" rIns="19050" wrap="square" tIns="19050">
            <a:normAutofit/>
          </a:bodyPr>
          <a:lstStyle>
            <a:lvl1pPr lvl="0" algn="l">
              <a:lnSpc>
                <a:spcPct val="90000"/>
              </a:lnSpc>
              <a:spcBef>
                <a:spcPts val="0"/>
              </a:spcBef>
              <a:spcAft>
                <a:spcPts val="0"/>
              </a:spcAft>
              <a:buClr>
                <a:srgbClr val="52575F"/>
              </a:buClr>
              <a:buSzPts val="4500"/>
              <a:buFont typeface="Arial"/>
              <a:buNone/>
              <a:defRPr sz="4500"/>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66" name="Google Shape;66;p16"/>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67" name="Shape 67"/>
        <p:cNvGrpSpPr/>
        <p:nvPr/>
      </p:nvGrpSpPr>
      <p:grpSpPr>
        <a:xfrm>
          <a:off x="0" y="0"/>
          <a:ext cx="0" cy="0"/>
          <a:chOff x="0" y="0"/>
          <a:chExt cx="0" cy="0"/>
        </a:xfrm>
      </p:grpSpPr>
      <p:sp>
        <p:nvSpPr>
          <p:cNvPr id="68" name="Google Shape;68;p17"/>
          <p:cNvSpPr/>
          <p:nvPr>
            <p:ph idx="2" type="pic"/>
          </p:nvPr>
        </p:nvSpPr>
        <p:spPr>
          <a:xfrm>
            <a:off x="0" y="-2024062"/>
            <a:ext cx="10196513" cy="7647384"/>
          </a:xfrm>
          <a:prstGeom prst="rect">
            <a:avLst/>
          </a:prstGeom>
          <a:noFill/>
          <a:ln>
            <a:noFill/>
          </a:ln>
        </p:spPr>
      </p:sp>
      <p:sp>
        <p:nvSpPr>
          <p:cNvPr id="69" name="Google Shape;69;p17"/>
          <p:cNvSpPr txBox="1"/>
          <p:nvPr>
            <p:ph idx="1" type="body"/>
          </p:nvPr>
        </p:nvSpPr>
        <p:spPr>
          <a:xfrm>
            <a:off x="452438" y="4600575"/>
            <a:ext cx="8239125" cy="247650"/>
          </a:xfrm>
          <a:prstGeom prst="rect">
            <a:avLst/>
          </a:prstGeom>
          <a:noFill/>
          <a:ln>
            <a:noFill/>
          </a:ln>
        </p:spPr>
        <p:txBody>
          <a:bodyPr anchorCtr="0" anchor="b"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1200"/>
              <a:buFont typeface="Arial"/>
              <a:buNone/>
              <a:defRPr sz="12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70" name="Google Shape;70;p17"/>
          <p:cNvSpPr txBox="1"/>
          <p:nvPr>
            <p:ph idx="3" type="body"/>
          </p:nvPr>
        </p:nvSpPr>
        <p:spPr>
          <a:xfrm>
            <a:off x="452438" y="2757488"/>
            <a:ext cx="8239125" cy="752475"/>
          </a:xfrm>
          <a:prstGeom prst="rect">
            <a:avLst/>
          </a:prstGeom>
          <a:noFill/>
          <a:ln>
            <a:noFill/>
          </a:ln>
        </p:spPr>
        <p:txBody>
          <a:bodyPr anchorCtr="0" anchor="t" bIns="19050" lIns="19050" spcFirstLastPara="1" rIns="19050" wrap="square" tIns="190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28600" lvl="1" marL="9144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2pPr>
            <a:lvl3pPr indent="-228600" lvl="2" marL="13716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3pPr>
            <a:lvl4pPr indent="-228600" lvl="3" marL="18288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4pPr>
            <a:lvl5pPr indent="-228600" lvl="4" marL="22860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71" name="Google Shape;71;p17"/>
          <p:cNvSpPr txBox="1"/>
          <p:nvPr>
            <p:ph type="title"/>
          </p:nvPr>
        </p:nvSpPr>
        <p:spPr>
          <a:xfrm>
            <a:off x="452438" y="981075"/>
            <a:ext cx="8239127" cy="1743075"/>
          </a:xfrm>
          <a:prstGeom prst="rect">
            <a:avLst/>
          </a:prstGeom>
          <a:noFill/>
          <a:ln>
            <a:noFill/>
          </a:ln>
        </p:spPr>
        <p:txBody>
          <a:bodyPr anchorCtr="0" anchor="b" bIns="19050" lIns="19050" spcFirstLastPara="1" rIns="19050" wrap="square" tIns="19050">
            <a:normAutofit/>
          </a:bodyPr>
          <a:lstStyle>
            <a:lvl1pPr lvl="0" algn="l">
              <a:lnSpc>
                <a:spcPct val="90000"/>
              </a:lnSpc>
              <a:spcBef>
                <a:spcPts val="0"/>
              </a:spcBef>
              <a:spcAft>
                <a:spcPts val="0"/>
              </a:spcAft>
              <a:buClr>
                <a:srgbClr val="52575F"/>
              </a:buClr>
              <a:buSzPts val="4500"/>
              <a:buFont typeface="Arial"/>
              <a:buNone/>
              <a:defRPr sz="4500"/>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72" name="Google Shape;72;p17"/>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73" name="Shape 73"/>
        <p:cNvGrpSpPr/>
        <p:nvPr/>
      </p:nvGrpSpPr>
      <p:grpSpPr>
        <a:xfrm>
          <a:off x="0" y="0"/>
          <a:ext cx="0" cy="0"/>
          <a:chOff x="0" y="0"/>
          <a:chExt cx="0" cy="0"/>
        </a:xfrm>
      </p:grpSpPr>
      <p:sp>
        <p:nvSpPr>
          <p:cNvPr id="74" name="Google Shape;74;p18"/>
          <p:cNvSpPr/>
          <p:nvPr>
            <p:ph idx="2" type="pic"/>
          </p:nvPr>
        </p:nvSpPr>
        <p:spPr>
          <a:xfrm>
            <a:off x="4338638" y="0"/>
            <a:ext cx="5143500" cy="5143500"/>
          </a:xfrm>
          <a:prstGeom prst="rect">
            <a:avLst/>
          </a:prstGeom>
          <a:noFill/>
          <a:ln>
            <a:noFill/>
          </a:ln>
        </p:spPr>
      </p:sp>
      <p:sp>
        <p:nvSpPr>
          <p:cNvPr id="75" name="Google Shape;75;p18"/>
          <p:cNvSpPr txBox="1"/>
          <p:nvPr>
            <p:ph type="title"/>
          </p:nvPr>
        </p:nvSpPr>
        <p:spPr>
          <a:xfrm>
            <a:off x="452438" y="500063"/>
            <a:ext cx="3667125" cy="2205852"/>
          </a:xfrm>
          <a:prstGeom prst="rect">
            <a:avLst/>
          </a:prstGeom>
          <a:noFill/>
          <a:ln>
            <a:noFill/>
          </a:ln>
        </p:spPr>
        <p:txBody>
          <a:bodyPr anchorCtr="0" anchor="b" bIns="19050" lIns="19050" spcFirstLastPara="1" rIns="19050" wrap="square" tIns="19050">
            <a:normAutofit/>
          </a:bodyPr>
          <a:lstStyle>
            <a:lvl1pPr lvl="0" algn="l">
              <a:lnSpc>
                <a:spcPct val="90000"/>
              </a:lnSpc>
              <a:spcBef>
                <a:spcPts val="0"/>
              </a:spcBef>
              <a:spcAft>
                <a:spcPts val="0"/>
              </a:spcAft>
              <a:buClr>
                <a:srgbClr val="52575F"/>
              </a:buClr>
              <a:buSzPts val="700"/>
              <a:buNon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76" name="Google Shape;76;p18"/>
          <p:cNvSpPr txBox="1"/>
          <p:nvPr>
            <p:ph idx="1" type="body"/>
          </p:nvPr>
        </p:nvSpPr>
        <p:spPr>
          <a:xfrm>
            <a:off x="452438" y="2681288"/>
            <a:ext cx="3667125" cy="2019534"/>
          </a:xfrm>
          <a:prstGeom prst="rect">
            <a:avLst/>
          </a:prstGeom>
          <a:noFill/>
          <a:ln>
            <a:noFill/>
          </a:ln>
        </p:spPr>
        <p:txBody>
          <a:bodyPr anchorCtr="0" anchor="t" bIns="19050" lIns="19050" spcFirstLastPara="1" rIns="19050" wrap="square" tIns="190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28600" lvl="1" marL="9144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2pPr>
            <a:lvl3pPr indent="-228600" lvl="2" marL="13716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3pPr>
            <a:lvl4pPr indent="-228600" lvl="3" marL="18288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4pPr>
            <a:lvl5pPr indent="-228600" lvl="4" marL="22860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77" name="Google Shape;77;p18"/>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8" name="Shape 78"/>
        <p:cNvGrpSpPr/>
        <p:nvPr/>
      </p:nvGrpSpPr>
      <p:grpSpPr>
        <a:xfrm>
          <a:off x="0" y="0"/>
          <a:ext cx="0" cy="0"/>
          <a:chOff x="0" y="0"/>
          <a:chExt cx="0" cy="0"/>
        </a:xfrm>
      </p:grpSpPr>
      <p:sp>
        <p:nvSpPr>
          <p:cNvPr id="79" name="Google Shape;79;p19"/>
          <p:cNvSpPr txBox="1"/>
          <p:nvPr>
            <p:ph idx="1" type="body"/>
          </p:nvPr>
        </p:nvSpPr>
        <p:spPr>
          <a:xfrm>
            <a:off x="452438" y="871538"/>
            <a:ext cx="8239125" cy="376238"/>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80" name="Google Shape;80;p19"/>
          <p:cNvSpPr txBox="1"/>
          <p:nvPr>
            <p:ph type="title"/>
          </p:nvPr>
        </p:nvSpPr>
        <p:spPr>
          <a:xfrm>
            <a:off x="452438" y="238125"/>
            <a:ext cx="8239125" cy="633413"/>
          </a:xfrm>
          <a:prstGeom prst="rect">
            <a:avLst/>
          </a:prstGeom>
          <a:noFill/>
          <a:ln>
            <a:noFill/>
          </a:ln>
        </p:spPr>
        <p:txBody>
          <a:bodyPr anchorCtr="0" anchor="t" bIns="19050" lIns="19050" spcFirstLastPara="1" rIns="19050" wrap="square" tIns="19050">
            <a:normAutofit/>
          </a:bodyPr>
          <a:lstStyle>
            <a:lvl1pPr lvl="0" algn="l">
              <a:lnSpc>
                <a:spcPct val="90000"/>
              </a:lnSpc>
              <a:spcBef>
                <a:spcPts val="0"/>
              </a:spcBef>
              <a:spcAft>
                <a:spcPts val="0"/>
              </a:spcAft>
              <a:buClr>
                <a:srgbClr val="52575F"/>
              </a:buClr>
              <a:buSzPts val="700"/>
              <a:buNon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81" name="Google Shape;81;p19"/>
          <p:cNvSpPr txBox="1"/>
          <p:nvPr>
            <p:ph idx="2" type="body"/>
          </p:nvPr>
        </p:nvSpPr>
        <p:spPr>
          <a:xfrm>
            <a:off x="452438" y="1593189"/>
            <a:ext cx="8239125" cy="3096005"/>
          </a:xfrm>
          <a:prstGeom prst="rect">
            <a:avLst/>
          </a:prstGeom>
          <a:noFill/>
          <a:ln>
            <a:noFill/>
          </a:ln>
        </p:spPr>
        <p:txBody>
          <a:bodyPr anchorCtr="0" anchor="t" bIns="19050" lIns="19050" spcFirstLastPara="1" rIns="19050" wrap="square" tIns="19050">
            <a:normAutofit/>
          </a:bodyPr>
          <a:lstStyle>
            <a:lvl1pPr indent="-273050" lvl="0" marL="457200" algn="l">
              <a:lnSpc>
                <a:spcPct val="100000"/>
              </a:lnSpc>
              <a:spcBef>
                <a:spcPts val="1800"/>
              </a:spcBef>
              <a:spcAft>
                <a:spcPts val="0"/>
              </a:spcAft>
              <a:buClr>
                <a:srgbClr val="52575F"/>
              </a:buClr>
              <a:buSzPts val="700"/>
              <a:buChar char="•"/>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82" name="Google Shape;82;p19"/>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3" name="Shape 83"/>
        <p:cNvGrpSpPr/>
        <p:nvPr/>
      </p:nvGrpSpPr>
      <p:grpSpPr>
        <a:xfrm>
          <a:off x="0" y="0"/>
          <a:ext cx="0" cy="0"/>
          <a:chOff x="0" y="0"/>
          <a:chExt cx="0" cy="0"/>
        </a:xfrm>
      </p:grpSpPr>
      <p:sp>
        <p:nvSpPr>
          <p:cNvPr id="84" name="Google Shape;84;p20"/>
          <p:cNvSpPr txBox="1"/>
          <p:nvPr>
            <p:ph idx="1" type="body"/>
          </p:nvPr>
        </p:nvSpPr>
        <p:spPr>
          <a:xfrm>
            <a:off x="452438" y="1593189"/>
            <a:ext cx="8239125" cy="3096005"/>
          </a:xfrm>
          <a:prstGeom prst="rect">
            <a:avLst/>
          </a:prstGeom>
          <a:noFill/>
          <a:ln>
            <a:noFill/>
          </a:ln>
        </p:spPr>
        <p:txBody>
          <a:bodyPr anchorCtr="0" anchor="t" bIns="19050" lIns="19050" spcFirstLastPara="1" rIns="19050" wrap="square" tIns="19050">
            <a:normAutofit/>
          </a:bodyPr>
          <a:lstStyle>
            <a:lvl1pPr indent="-273050" lvl="0" marL="457200" algn="l">
              <a:lnSpc>
                <a:spcPct val="100000"/>
              </a:lnSpc>
              <a:spcBef>
                <a:spcPts val="1800"/>
              </a:spcBef>
              <a:spcAft>
                <a:spcPts val="0"/>
              </a:spcAft>
              <a:buClr>
                <a:srgbClr val="52575F"/>
              </a:buClr>
              <a:buSzPts val="700"/>
              <a:buChar char="•"/>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85" name="Google Shape;85;p20"/>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2">
    <p:spTree>
      <p:nvGrpSpPr>
        <p:cNvPr id="86" name="Shape 86"/>
        <p:cNvGrpSpPr/>
        <p:nvPr/>
      </p:nvGrpSpPr>
      <p:grpSpPr>
        <a:xfrm>
          <a:off x="0" y="0"/>
          <a:ext cx="0" cy="0"/>
          <a:chOff x="0" y="0"/>
          <a:chExt cx="0" cy="0"/>
        </a:xfrm>
      </p:grpSpPr>
      <p:sp>
        <p:nvSpPr>
          <p:cNvPr id="87" name="Google Shape;87;p21"/>
          <p:cNvSpPr/>
          <p:nvPr>
            <p:ph idx="2" type="pic"/>
          </p:nvPr>
        </p:nvSpPr>
        <p:spPr>
          <a:xfrm>
            <a:off x="4643438" y="-452437"/>
            <a:ext cx="4538663" cy="6052617"/>
          </a:xfrm>
          <a:prstGeom prst="rect">
            <a:avLst/>
          </a:prstGeom>
          <a:noFill/>
          <a:ln>
            <a:noFill/>
          </a:ln>
        </p:spPr>
      </p:sp>
      <p:sp>
        <p:nvSpPr>
          <p:cNvPr id="88" name="Google Shape;88;p21"/>
          <p:cNvSpPr txBox="1"/>
          <p:nvPr>
            <p:ph idx="1" type="body"/>
          </p:nvPr>
        </p:nvSpPr>
        <p:spPr>
          <a:xfrm>
            <a:off x="452438" y="871538"/>
            <a:ext cx="3667125" cy="376238"/>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89" name="Google Shape;89;p21"/>
          <p:cNvSpPr txBox="1"/>
          <p:nvPr>
            <p:ph type="title"/>
          </p:nvPr>
        </p:nvSpPr>
        <p:spPr>
          <a:xfrm>
            <a:off x="452438" y="238125"/>
            <a:ext cx="3667125" cy="633413"/>
          </a:xfrm>
          <a:prstGeom prst="rect">
            <a:avLst/>
          </a:prstGeom>
          <a:noFill/>
          <a:ln>
            <a:noFill/>
          </a:ln>
        </p:spPr>
        <p:txBody>
          <a:bodyPr anchorCtr="0" anchor="t" bIns="19050" lIns="19050" spcFirstLastPara="1" rIns="19050" wrap="square" tIns="19050">
            <a:normAutofit/>
          </a:bodyPr>
          <a:lstStyle>
            <a:lvl1pPr lvl="0" algn="l">
              <a:lnSpc>
                <a:spcPct val="90000"/>
              </a:lnSpc>
              <a:spcBef>
                <a:spcPts val="0"/>
              </a:spcBef>
              <a:spcAft>
                <a:spcPts val="0"/>
              </a:spcAft>
              <a:buClr>
                <a:srgbClr val="52575F"/>
              </a:buClr>
              <a:buSzPts val="700"/>
              <a:buNon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90" name="Google Shape;90;p21"/>
          <p:cNvSpPr txBox="1"/>
          <p:nvPr>
            <p:ph idx="3" type="body"/>
          </p:nvPr>
        </p:nvSpPr>
        <p:spPr>
          <a:xfrm>
            <a:off x="452438" y="1593189"/>
            <a:ext cx="3667125" cy="3096005"/>
          </a:xfrm>
          <a:prstGeom prst="rect">
            <a:avLst/>
          </a:prstGeom>
          <a:noFill/>
          <a:ln>
            <a:noFill/>
          </a:ln>
        </p:spPr>
        <p:txBody>
          <a:bodyPr anchorCtr="0" anchor="t" bIns="19050" lIns="19050" spcFirstLastPara="1" rIns="19050" wrap="square" tIns="19050">
            <a:normAutofit/>
          </a:bodyPr>
          <a:lstStyle>
            <a:lvl1pPr indent="-273050" lvl="0" marL="457200" algn="l">
              <a:lnSpc>
                <a:spcPct val="100000"/>
              </a:lnSpc>
              <a:spcBef>
                <a:spcPts val="1800"/>
              </a:spcBef>
              <a:spcAft>
                <a:spcPts val="0"/>
              </a:spcAft>
              <a:buClr>
                <a:srgbClr val="52575F"/>
              </a:buClr>
              <a:buSzPts val="700"/>
              <a:buChar char="•"/>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91" name="Google Shape;91;p21"/>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Small">
  <p:cSld name="Title, Bullets &amp; Live Video Small">
    <p:spTree>
      <p:nvGrpSpPr>
        <p:cNvPr id="92" name="Shape 92"/>
        <p:cNvGrpSpPr/>
        <p:nvPr/>
      </p:nvGrpSpPr>
      <p:grpSpPr>
        <a:xfrm>
          <a:off x="0" y="0"/>
          <a:ext cx="0" cy="0"/>
          <a:chOff x="0" y="0"/>
          <a:chExt cx="0" cy="0"/>
        </a:xfrm>
      </p:grpSpPr>
      <p:sp>
        <p:nvSpPr>
          <p:cNvPr id="93" name="Google Shape;93;p22"/>
          <p:cNvSpPr txBox="1"/>
          <p:nvPr>
            <p:ph idx="1" type="body"/>
          </p:nvPr>
        </p:nvSpPr>
        <p:spPr>
          <a:xfrm>
            <a:off x="452438" y="871538"/>
            <a:ext cx="8239125" cy="376238"/>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94" name="Google Shape;94;p22"/>
          <p:cNvSpPr txBox="1"/>
          <p:nvPr>
            <p:ph type="title"/>
          </p:nvPr>
        </p:nvSpPr>
        <p:spPr>
          <a:xfrm>
            <a:off x="452438" y="238125"/>
            <a:ext cx="8239125" cy="633413"/>
          </a:xfrm>
          <a:prstGeom prst="rect">
            <a:avLst/>
          </a:prstGeom>
          <a:noFill/>
          <a:ln>
            <a:noFill/>
          </a:ln>
        </p:spPr>
        <p:txBody>
          <a:bodyPr anchorCtr="0" anchor="t" bIns="19050" lIns="19050" spcFirstLastPara="1" rIns="19050" wrap="square" tIns="19050">
            <a:normAutofit/>
          </a:bodyPr>
          <a:lstStyle>
            <a:lvl1pPr lvl="0" algn="l">
              <a:lnSpc>
                <a:spcPct val="90000"/>
              </a:lnSpc>
              <a:spcBef>
                <a:spcPts val="0"/>
              </a:spcBef>
              <a:spcAft>
                <a:spcPts val="0"/>
              </a:spcAft>
              <a:buClr>
                <a:srgbClr val="52575F"/>
              </a:buClr>
              <a:buSzPts val="700"/>
              <a:buNon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95" name="Google Shape;95;p22"/>
          <p:cNvSpPr txBox="1"/>
          <p:nvPr>
            <p:ph idx="2" type="body"/>
          </p:nvPr>
        </p:nvSpPr>
        <p:spPr>
          <a:xfrm>
            <a:off x="452438" y="1593189"/>
            <a:ext cx="3667125" cy="3096005"/>
          </a:xfrm>
          <a:prstGeom prst="rect">
            <a:avLst/>
          </a:prstGeom>
          <a:noFill/>
          <a:ln>
            <a:noFill/>
          </a:ln>
        </p:spPr>
        <p:txBody>
          <a:bodyPr anchorCtr="0" anchor="t" bIns="19050" lIns="19050" spcFirstLastPara="1" rIns="19050" wrap="square" tIns="19050">
            <a:normAutofit/>
          </a:bodyPr>
          <a:lstStyle>
            <a:lvl1pPr indent="-273050" lvl="0" marL="457200" algn="l">
              <a:lnSpc>
                <a:spcPct val="100000"/>
              </a:lnSpc>
              <a:spcBef>
                <a:spcPts val="1800"/>
              </a:spcBef>
              <a:spcAft>
                <a:spcPts val="0"/>
              </a:spcAft>
              <a:buClr>
                <a:srgbClr val="52575F"/>
              </a:buClr>
              <a:buSzPts val="700"/>
              <a:buChar char="•"/>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96" name="Google Shape;96;p22"/>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Large">
  <p:cSld name="Title, Bullets &amp; Live Video Large">
    <p:spTree>
      <p:nvGrpSpPr>
        <p:cNvPr id="97" name="Shape 97"/>
        <p:cNvGrpSpPr/>
        <p:nvPr/>
      </p:nvGrpSpPr>
      <p:grpSpPr>
        <a:xfrm>
          <a:off x="0" y="0"/>
          <a:ext cx="0" cy="0"/>
          <a:chOff x="0" y="0"/>
          <a:chExt cx="0" cy="0"/>
        </a:xfrm>
      </p:grpSpPr>
      <p:sp>
        <p:nvSpPr>
          <p:cNvPr id="98" name="Google Shape;98;p23"/>
          <p:cNvSpPr txBox="1"/>
          <p:nvPr>
            <p:ph idx="1" type="body"/>
          </p:nvPr>
        </p:nvSpPr>
        <p:spPr>
          <a:xfrm>
            <a:off x="452438" y="871538"/>
            <a:ext cx="3667125" cy="376238"/>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99" name="Google Shape;99;p23"/>
          <p:cNvSpPr txBox="1"/>
          <p:nvPr>
            <p:ph type="title"/>
          </p:nvPr>
        </p:nvSpPr>
        <p:spPr>
          <a:xfrm>
            <a:off x="452438" y="238125"/>
            <a:ext cx="3667125" cy="633413"/>
          </a:xfrm>
          <a:prstGeom prst="rect">
            <a:avLst/>
          </a:prstGeom>
          <a:noFill/>
          <a:ln>
            <a:noFill/>
          </a:ln>
        </p:spPr>
        <p:txBody>
          <a:bodyPr anchorCtr="0" anchor="t" bIns="19050" lIns="19050" spcFirstLastPara="1" rIns="19050" wrap="square" tIns="19050">
            <a:normAutofit/>
          </a:bodyPr>
          <a:lstStyle>
            <a:lvl1pPr lvl="0" algn="l">
              <a:lnSpc>
                <a:spcPct val="90000"/>
              </a:lnSpc>
              <a:spcBef>
                <a:spcPts val="0"/>
              </a:spcBef>
              <a:spcAft>
                <a:spcPts val="0"/>
              </a:spcAft>
              <a:buClr>
                <a:srgbClr val="52575F"/>
              </a:buClr>
              <a:buSzPts val="700"/>
              <a:buNon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100" name="Google Shape;100;p23"/>
          <p:cNvSpPr txBox="1"/>
          <p:nvPr>
            <p:ph idx="2" type="body"/>
          </p:nvPr>
        </p:nvSpPr>
        <p:spPr>
          <a:xfrm>
            <a:off x="452438" y="1593189"/>
            <a:ext cx="3667125" cy="3096005"/>
          </a:xfrm>
          <a:prstGeom prst="rect">
            <a:avLst/>
          </a:prstGeom>
          <a:noFill/>
          <a:ln>
            <a:noFill/>
          </a:ln>
        </p:spPr>
        <p:txBody>
          <a:bodyPr anchorCtr="0" anchor="t" bIns="19050" lIns="19050" spcFirstLastPara="1" rIns="19050" wrap="square" tIns="19050">
            <a:normAutofit/>
          </a:bodyPr>
          <a:lstStyle>
            <a:lvl1pPr indent="-273050" lvl="0" marL="457200" algn="l">
              <a:lnSpc>
                <a:spcPct val="100000"/>
              </a:lnSpc>
              <a:spcBef>
                <a:spcPts val="1800"/>
              </a:spcBef>
              <a:spcAft>
                <a:spcPts val="0"/>
              </a:spcAft>
              <a:buClr>
                <a:srgbClr val="52575F"/>
              </a:buClr>
              <a:buSzPts val="700"/>
              <a:buChar char="•"/>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01" name="Google Shape;101;p23"/>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102" name="Shape 102"/>
        <p:cNvGrpSpPr/>
        <p:nvPr/>
      </p:nvGrpSpPr>
      <p:grpSpPr>
        <a:xfrm>
          <a:off x="0" y="0"/>
          <a:ext cx="0" cy="0"/>
          <a:chOff x="0" y="0"/>
          <a:chExt cx="0" cy="0"/>
        </a:xfrm>
      </p:grpSpPr>
      <p:sp>
        <p:nvSpPr>
          <p:cNvPr id="103" name="Google Shape;103;p24"/>
          <p:cNvSpPr txBox="1"/>
          <p:nvPr>
            <p:ph type="title"/>
          </p:nvPr>
        </p:nvSpPr>
        <p:spPr>
          <a:xfrm>
            <a:off x="452436" y="1466850"/>
            <a:ext cx="8239127" cy="1743075"/>
          </a:xfrm>
          <a:prstGeom prst="rect">
            <a:avLst/>
          </a:prstGeom>
          <a:noFill/>
          <a:ln>
            <a:noFill/>
          </a:ln>
        </p:spPr>
        <p:txBody>
          <a:bodyPr anchorCtr="0" anchor="ctr" bIns="19050" lIns="19050" spcFirstLastPara="1" rIns="19050" wrap="square" tIns="19050">
            <a:normAutofit/>
          </a:bodyPr>
          <a:lstStyle>
            <a:lvl1pPr lvl="0" algn="l">
              <a:lnSpc>
                <a:spcPct val="90000"/>
              </a:lnSpc>
              <a:spcBef>
                <a:spcPts val="0"/>
              </a:spcBef>
              <a:spcAft>
                <a:spcPts val="0"/>
              </a:spcAft>
              <a:buClr>
                <a:srgbClr val="52575F"/>
              </a:buClr>
              <a:buSzPts val="4500"/>
              <a:buFont typeface="Arial"/>
              <a:buNone/>
              <a:defRPr sz="4500"/>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104" name="Google Shape;104;p24"/>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5" name="Shape 105"/>
        <p:cNvGrpSpPr/>
        <p:nvPr/>
      </p:nvGrpSpPr>
      <p:grpSpPr>
        <a:xfrm>
          <a:off x="0" y="0"/>
          <a:ext cx="0" cy="0"/>
          <a:chOff x="0" y="0"/>
          <a:chExt cx="0" cy="0"/>
        </a:xfrm>
      </p:grpSpPr>
      <p:sp>
        <p:nvSpPr>
          <p:cNvPr id="106" name="Google Shape;106;p25"/>
          <p:cNvSpPr txBox="1"/>
          <p:nvPr>
            <p:ph idx="1" type="body"/>
          </p:nvPr>
        </p:nvSpPr>
        <p:spPr>
          <a:xfrm>
            <a:off x="452438" y="871538"/>
            <a:ext cx="8239125" cy="376238"/>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07" name="Google Shape;107;p25"/>
          <p:cNvSpPr txBox="1"/>
          <p:nvPr>
            <p:ph type="title"/>
          </p:nvPr>
        </p:nvSpPr>
        <p:spPr>
          <a:xfrm>
            <a:off x="452438" y="238125"/>
            <a:ext cx="8239125" cy="633413"/>
          </a:xfrm>
          <a:prstGeom prst="rect">
            <a:avLst/>
          </a:prstGeom>
          <a:noFill/>
          <a:ln>
            <a:noFill/>
          </a:ln>
        </p:spPr>
        <p:txBody>
          <a:bodyPr anchorCtr="0" anchor="t" bIns="19050" lIns="19050" spcFirstLastPara="1" rIns="19050" wrap="square" tIns="19050">
            <a:normAutofit/>
          </a:bodyPr>
          <a:lstStyle>
            <a:lvl1pPr lvl="0" algn="l">
              <a:lnSpc>
                <a:spcPct val="90000"/>
              </a:lnSpc>
              <a:spcBef>
                <a:spcPts val="0"/>
              </a:spcBef>
              <a:spcAft>
                <a:spcPts val="0"/>
              </a:spcAft>
              <a:buClr>
                <a:srgbClr val="52575F"/>
              </a:buClr>
              <a:buSzPts val="700"/>
              <a:buNon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108" name="Google Shape;108;p25"/>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09" name="Shape 109"/>
        <p:cNvGrpSpPr/>
        <p:nvPr/>
      </p:nvGrpSpPr>
      <p:grpSpPr>
        <a:xfrm>
          <a:off x="0" y="0"/>
          <a:ext cx="0" cy="0"/>
          <a:chOff x="0" y="0"/>
          <a:chExt cx="0" cy="0"/>
        </a:xfrm>
      </p:grpSpPr>
      <p:sp>
        <p:nvSpPr>
          <p:cNvPr id="110" name="Google Shape;110;p26"/>
          <p:cNvSpPr txBox="1"/>
          <p:nvPr>
            <p:ph idx="1" type="body"/>
          </p:nvPr>
        </p:nvSpPr>
        <p:spPr>
          <a:xfrm>
            <a:off x="452438" y="871538"/>
            <a:ext cx="8239125" cy="376238"/>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2100"/>
              <a:buFont typeface="Arial"/>
              <a:buNone/>
              <a:defRPr sz="21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11" name="Google Shape;111;p26"/>
          <p:cNvSpPr txBox="1"/>
          <p:nvPr>
            <p:ph idx="2" type="body"/>
          </p:nvPr>
        </p:nvSpPr>
        <p:spPr>
          <a:xfrm>
            <a:off x="452438" y="1593189"/>
            <a:ext cx="8239125" cy="3096005"/>
          </a:xfrm>
          <a:prstGeom prst="rect">
            <a:avLst/>
          </a:prstGeom>
          <a:noFill/>
          <a:ln>
            <a:noFill/>
          </a:ln>
        </p:spPr>
        <p:txBody>
          <a:bodyPr anchorCtr="0" anchor="t" bIns="19050" lIns="19050" spcFirstLastPara="1" rIns="19050" wrap="square" tIns="19050">
            <a:normAutofit/>
          </a:bodyPr>
          <a:lstStyle>
            <a:lvl1pPr indent="-228600" lvl="0" marL="457200" algn="l">
              <a:lnSpc>
                <a:spcPct val="100000"/>
              </a:lnSpc>
              <a:spcBef>
                <a:spcPts val="2300"/>
              </a:spcBef>
              <a:spcAft>
                <a:spcPts val="0"/>
              </a:spcAft>
              <a:buClr>
                <a:srgbClr val="52575F"/>
              </a:buClr>
              <a:buSzPts val="1900"/>
              <a:buFont typeface="Arial"/>
              <a:buNone/>
              <a:defRPr sz="1900"/>
            </a:lvl1pPr>
            <a:lvl2pPr indent="-228600" lvl="1" marL="914400" algn="l">
              <a:lnSpc>
                <a:spcPct val="100000"/>
              </a:lnSpc>
              <a:spcBef>
                <a:spcPts val="2300"/>
              </a:spcBef>
              <a:spcAft>
                <a:spcPts val="0"/>
              </a:spcAft>
              <a:buClr>
                <a:srgbClr val="52575F"/>
              </a:buClr>
              <a:buSzPts val="1900"/>
              <a:buFont typeface="Arial"/>
              <a:buNone/>
              <a:defRPr sz="1900"/>
            </a:lvl2pPr>
            <a:lvl3pPr indent="-228600" lvl="2" marL="1371600" algn="l">
              <a:lnSpc>
                <a:spcPct val="100000"/>
              </a:lnSpc>
              <a:spcBef>
                <a:spcPts val="2300"/>
              </a:spcBef>
              <a:spcAft>
                <a:spcPts val="0"/>
              </a:spcAft>
              <a:buClr>
                <a:srgbClr val="52575F"/>
              </a:buClr>
              <a:buSzPts val="1900"/>
              <a:buFont typeface="Arial"/>
              <a:buNone/>
              <a:defRPr sz="1900"/>
            </a:lvl3pPr>
            <a:lvl4pPr indent="-228600" lvl="3" marL="1828800" algn="l">
              <a:lnSpc>
                <a:spcPct val="100000"/>
              </a:lnSpc>
              <a:spcBef>
                <a:spcPts val="2300"/>
              </a:spcBef>
              <a:spcAft>
                <a:spcPts val="0"/>
              </a:spcAft>
              <a:buClr>
                <a:srgbClr val="52575F"/>
              </a:buClr>
              <a:buSzPts val="1900"/>
              <a:buFont typeface="Arial"/>
              <a:buNone/>
              <a:defRPr sz="1900"/>
            </a:lvl4pPr>
            <a:lvl5pPr indent="-228600" lvl="4" marL="2286000" algn="l">
              <a:lnSpc>
                <a:spcPct val="100000"/>
              </a:lnSpc>
              <a:spcBef>
                <a:spcPts val="2300"/>
              </a:spcBef>
              <a:spcAft>
                <a:spcPts val="0"/>
              </a:spcAft>
              <a:buClr>
                <a:srgbClr val="52575F"/>
              </a:buClr>
              <a:buSzPts val="1900"/>
              <a:buFont typeface="Arial"/>
              <a:buNone/>
              <a:defRPr sz="1900"/>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12" name="Google Shape;112;p26"/>
          <p:cNvSpPr txBox="1"/>
          <p:nvPr>
            <p:ph type="title"/>
          </p:nvPr>
        </p:nvSpPr>
        <p:spPr>
          <a:xfrm>
            <a:off x="452438" y="238125"/>
            <a:ext cx="8239125" cy="633413"/>
          </a:xfrm>
          <a:prstGeom prst="rect">
            <a:avLst/>
          </a:prstGeom>
          <a:noFill/>
          <a:ln>
            <a:noFill/>
          </a:ln>
        </p:spPr>
        <p:txBody>
          <a:bodyPr anchorCtr="0" anchor="t" bIns="19050" lIns="19050" spcFirstLastPara="1" rIns="19050" wrap="square" tIns="19050">
            <a:normAutofit/>
          </a:bodyPr>
          <a:lstStyle>
            <a:lvl1pPr lvl="0" algn="l">
              <a:lnSpc>
                <a:spcPct val="90000"/>
              </a:lnSpc>
              <a:spcBef>
                <a:spcPts val="0"/>
              </a:spcBef>
              <a:spcAft>
                <a:spcPts val="0"/>
              </a:spcAft>
              <a:buClr>
                <a:srgbClr val="52575F"/>
              </a:buClr>
              <a:buSzPts val="700"/>
              <a:buNone/>
              <a:defRPr/>
            </a:lvl1pPr>
            <a:lvl2pPr lvl="1" algn="l">
              <a:lnSpc>
                <a:spcPct val="90000"/>
              </a:lnSpc>
              <a:spcBef>
                <a:spcPts val="0"/>
              </a:spcBef>
              <a:spcAft>
                <a:spcPts val="0"/>
              </a:spcAft>
              <a:buClr>
                <a:srgbClr val="52575F"/>
              </a:buClr>
              <a:buSzPts val="700"/>
              <a:buNone/>
              <a:defRPr/>
            </a:lvl2pPr>
            <a:lvl3pPr lvl="2" algn="l">
              <a:lnSpc>
                <a:spcPct val="90000"/>
              </a:lnSpc>
              <a:spcBef>
                <a:spcPts val="0"/>
              </a:spcBef>
              <a:spcAft>
                <a:spcPts val="0"/>
              </a:spcAft>
              <a:buClr>
                <a:srgbClr val="52575F"/>
              </a:buClr>
              <a:buSzPts val="700"/>
              <a:buNone/>
              <a:defRPr/>
            </a:lvl3pPr>
            <a:lvl4pPr lvl="3" algn="l">
              <a:lnSpc>
                <a:spcPct val="90000"/>
              </a:lnSpc>
              <a:spcBef>
                <a:spcPts val="0"/>
              </a:spcBef>
              <a:spcAft>
                <a:spcPts val="0"/>
              </a:spcAft>
              <a:buClr>
                <a:srgbClr val="52575F"/>
              </a:buClr>
              <a:buSzPts val="700"/>
              <a:buNone/>
              <a:defRPr/>
            </a:lvl4pPr>
            <a:lvl5pPr lvl="4" algn="l">
              <a:lnSpc>
                <a:spcPct val="90000"/>
              </a:lnSpc>
              <a:spcBef>
                <a:spcPts val="0"/>
              </a:spcBef>
              <a:spcAft>
                <a:spcPts val="0"/>
              </a:spcAft>
              <a:buClr>
                <a:srgbClr val="52575F"/>
              </a:buClr>
              <a:buSzPts val="700"/>
              <a:buNone/>
              <a:defRPr/>
            </a:lvl5pPr>
            <a:lvl6pPr lvl="5" algn="l">
              <a:lnSpc>
                <a:spcPct val="90000"/>
              </a:lnSpc>
              <a:spcBef>
                <a:spcPts val="0"/>
              </a:spcBef>
              <a:spcAft>
                <a:spcPts val="0"/>
              </a:spcAft>
              <a:buClr>
                <a:srgbClr val="52575F"/>
              </a:buClr>
              <a:buSzPts val="700"/>
              <a:buNone/>
              <a:defRPr/>
            </a:lvl6pPr>
            <a:lvl7pPr lvl="6" algn="l">
              <a:lnSpc>
                <a:spcPct val="90000"/>
              </a:lnSpc>
              <a:spcBef>
                <a:spcPts val="0"/>
              </a:spcBef>
              <a:spcAft>
                <a:spcPts val="0"/>
              </a:spcAft>
              <a:buClr>
                <a:srgbClr val="52575F"/>
              </a:buClr>
              <a:buSzPts val="700"/>
              <a:buNone/>
              <a:defRPr/>
            </a:lvl7pPr>
            <a:lvl8pPr lvl="7" algn="l">
              <a:lnSpc>
                <a:spcPct val="90000"/>
              </a:lnSpc>
              <a:spcBef>
                <a:spcPts val="0"/>
              </a:spcBef>
              <a:spcAft>
                <a:spcPts val="0"/>
              </a:spcAft>
              <a:buClr>
                <a:srgbClr val="52575F"/>
              </a:buClr>
              <a:buSzPts val="700"/>
              <a:buNone/>
              <a:defRPr/>
            </a:lvl8pPr>
            <a:lvl9pPr lvl="8" algn="l">
              <a:lnSpc>
                <a:spcPct val="90000"/>
              </a:lnSpc>
              <a:spcBef>
                <a:spcPts val="0"/>
              </a:spcBef>
              <a:spcAft>
                <a:spcPts val="0"/>
              </a:spcAft>
              <a:buClr>
                <a:srgbClr val="52575F"/>
              </a:buClr>
              <a:buSzPts val="700"/>
              <a:buNone/>
              <a:defRPr/>
            </a:lvl9pPr>
          </a:lstStyle>
          <a:p/>
        </p:txBody>
      </p:sp>
      <p:sp>
        <p:nvSpPr>
          <p:cNvPr id="113" name="Google Shape;113;p26"/>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114" name="Shape 114"/>
        <p:cNvGrpSpPr/>
        <p:nvPr/>
      </p:nvGrpSpPr>
      <p:grpSpPr>
        <a:xfrm>
          <a:off x="0" y="0"/>
          <a:ext cx="0" cy="0"/>
          <a:chOff x="0" y="0"/>
          <a:chExt cx="0" cy="0"/>
        </a:xfrm>
      </p:grpSpPr>
      <p:sp>
        <p:nvSpPr>
          <p:cNvPr id="115" name="Google Shape;115;p27"/>
          <p:cNvSpPr txBox="1"/>
          <p:nvPr>
            <p:ph idx="1" type="body"/>
          </p:nvPr>
        </p:nvSpPr>
        <p:spPr>
          <a:xfrm>
            <a:off x="452438" y="1571625"/>
            <a:ext cx="8239125" cy="1533525"/>
          </a:xfrm>
          <a:prstGeom prst="rect">
            <a:avLst/>
          </a:prstGeom>
          <a:noFill/>
          <a:ln>
            <a:noFill/>
          </a:ln>
        </p:spPr>
        <p:txBody>
          <a:bodyPr anchorCtr="0" anchor="ctr" bIns="19050" lIns="19050" spcFirstLastPara="1" rIns="19050" wrap="square" tIns="19050">
            <a:normAutofit/>
          </a:bodyPr>
          <a:lstStyle>
            <a:lvl1pPr indent="-228600" lvl="0" marL="457200" algn="ctr">
              <a:lnSpc>
                <a:spcPct val="90000"/>
              </a:lnSpc>
              <a:spcBef>
                <a:spcPts val="0"/>
              </a:spcBef>
              <a:spcAft>
                <a:spcPts val="0"/>
              </a:spcAft>
              <a:buClr>
                <a:srgbClr val="52575F"/>
              </a:buClr>
              <a:buSzPts val="4500"/>
              <a:buFont typeface="Arial"/>
              <a:buNone/>
              <a:defRPr sz="4500">
                <a:latin typeface="Arial"/>
                <a:ea typeface="Arial"/>
                <a:cs typeface="Arial"/>
                <a:sym typeface="Arial"/>
              </a:defRPr>
            </a:lvl1pPr>
            <a:lvl2pPr indent="-228600" lvl="1" marL="914400" algn="ctr">
              <a:lnSpc>
                <a:spcPct val="90000"/>
              </a:lnSpc>
              <a:spcBef>
                <a:spcPts val="0"/>
              </a:spcBef>
              <a:spcAft>
                <a:spcPts val="0"/>
              </a:spcAft>
              <a:buClr>
                <a:srgbClr val="52575F"/>
              </a:buClr>
              <a:buSzPts val="4500"/>
              <a:buFont typeface="Arial"/>
              <a:buNone/>
              <a:defRPr sz="4500">
                <a:latin typeface="Arial"/>
                <a:ea typeface="Arial"/>
                <a:cs typeface="Arial"/>
                <a:sym typeface="Arial"/>
              </a:defRPr>
            </a:lvl2pPr>
            <a:lvl3pPr indent="-228600" lvl="2" marL="1371600" algn="ctr">
              <a:lnSpc>
                <a:spcPct val="90000"/>
              </a:lnSpc>
              <a:spcBef>
                <a:spcPts val="0"/>
              </a:spcBef>
              <a:spcAft>
                <a:spcPts val="0"/>
              </a:spcAft>
              <a:buClr>
                <a:srgbClr val="52575F"/>
              </a:buClr>
              <a:buSzPts val="4500"/>
              <a:buFont typeface="Arial"/>
              <a:buNone/>
              <a:defRPr sz="4500">
                <a:latin typeface="Arial"/>
                <a:ea typeface="Arial"/>
                <a:cs typeface="Arial"/>
                <a:sym typeface="Arial"/>
              </a:defRPr>
            </a:lvl3pPr>
            <a:lvl4pPr indent="-228600" lvl="3" marL="1828800" algn="ctr">
              <a:lnSpc>
                <a:spcPct val="90000"/>
              </a:lnSpc>
              <a:spcBef>
                <a:spcPts val="0"/>
              </a:spcBef>
              <a:spcAft>
                <a:spcPts val="0"/>
              </a:spcAft>
              <a:buClr>
                <a:srgbClr val="52575F"/>
              </a:buClr>
              <a:buSzPts val="4500"/>
              <a:buFont typeface="Arial"/>
              <a:buNone/>
              <a:defRPr sz="4500">
                <a:latin typeface="Arial"/>
                <a:ea typeface="Arial"/>
                <a:cs typeface="Arial"/>
                <a:sym typeface="Arial"/>
              </a:defRPr>
            </a:lvl4pPr>
            <a:lvl5pPr indent="-228600" lvl="4" marL="2286000" algn="ctr">
              <a:lnSpc>
                <a:spcPct val="90000"/>
              </a:lnSpc>
              <a:spcBef>
                <a:spcPts val="0"/>
              </a:spcBef>
              <a:spcAft>
                <a:spcPts val="0"/>
              </a:spcAft>
              <a:buClr>
                <a:srgbClr val="52575F"/>
              </a:buClr>
              <a:buSzPts val="4500"/>
              <a:buFont typeface="Arial"/>
              <a:buNone/>
              <a:defRPr sz="4500">
                <a:latin typeface="Arial"/>
                <a:ea typeface="Arial"/>
                <a:cs typeface="Arial"/>
                <a:sym typeface="Arial"/>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16" name="Google Shape;116;p27"/>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117" name="Shape 117"/>
        <p:cNvGrpSpPr/>
        <p:nvPr/>
      </p:nvGrpSpPr>
      <p:grpSpPr>
        <a:xfrm>
          <a:off x="0" y="0"/>
          <a:ext cx="0" cy="0"/>
          <a:chOff x="0" y="0"/>
          <a:chExt cx="0" cy="0"/>
        </a:xfrm>
      </p:grpSpPr>
      <p:sp>
        <p:nvSpPr>
          <p:cNvPr id="118" name="Google Shape;118;p28"/>
          <p:cNvSpPr txBox="1"/>
          <p:nvPr>
            <p:ph idx="1" type="body"/>
          </p:nvPr>
        </p:nvSpPr>
        <p:spPr>
          <a:xfrm>
            <a:off x="452438" y="452438"/>
            <a:ext cx="8239125" cy="2757487"/>
          </a:xfrm>
          <a:prstGeom prst="rect">
            <a:avLst/>
          </a:prstGeom>
          <a:noFill/>
          <a:ln>
            <a:noFill/>
          </a:ln>
        </p:spPr>
        <p:txBody>
          <a:bodyPr anchorCtr="0" anchor="b" bIns="19050" lIns="19050" spcFirstLastPara="1" rIns="19050" wrap="square" tIns="19050">
            <a:normAutofit/>
          </a:bodyPr>
          <a:lstStyle>
            <a:lvl1pPr indent="-228600" lvl="0" marL="457200" algn="ctr">
              <a:lnSpc>
                <a:spcPct val="90000"/>
              </a:lnSpc>
              <a:spcBef>
                <a:spcPts val="0"/>
              </a:spcBef>
              <a:spcAft>
                <a:spcPts val="0"/>
              </a:spcAft>
              <a:buClr>
                <a:srgbClr val="52575F"/>
              </a:buClr>
              <a:buSzPts val="13100"/>
              <a:buFont typeface="Arial"/>
              <a:buNone/>
              <a:defRPr sz="13100">
                <a:latin typeface="Arial"/>
                <a:ea typeface="Arial"/>
                <a:cs typeface="Arial"/>
                <a:sym typeface="Arial"/>
              </a:defRPr>
            </a:lvl1pPr>
            <a:lvl2pPr indent="-228600" lvl="1" marL="914400" algn="ctr">
              <a:lnSpc>
                <a:spcPct val="90000"/>
              </a:lnSpc>
              <a:spcBef>
                <a:spcPts val="0"/>
              </a:spcBef>
              <a:spcAft>
                <a:spcPts val="0"/>
              </a:spcAft>
              <a:buClr>
                <a:srgbClr val="52575F"/>
              </a:buClr>
              <a:buSzPts val="13100"/>
              <a:buFont typeface="Arial"/>
              <a:buNone/>
              <a:defRPr sz="13100">
                <a:latin typeface="Arial"/>
                <a:ea typeface="Arial"/>
                <a:cs typeface="Arial"/>
                <a:sym typeface="Arial"/>
              </a:defRPr>
            </a:lvl2pPr>
            <a:lvl3pPr indent="-228600" lvl="2" marL="1371600" algn="ctr">
              <a:lnSpc>
                <a:spcPct val="90000"/>
              </a:lnSpc>
              <a:spcBef>
                <a:spcPts val="0"/>
              </a:spcBef>
              <a:spcAft>
                <a:spcPts val="0"/>
              </a:spcAft>
              <a:buClr>
                <a:srgbClr val="52575F"/>
              </a:buClr>
              <a:buSzPts val="13100"/>
              <a:buFont typeface="Arial"/>
              <a:buNone/>
              <a:defRPr sz="13100">
                <a:latin typeface="Arial"/>
                <a:ea typeface="Arial"/>
                <a:cs typeface="Arial"/>
                <a:sym typeface="Arial"/>
              </a:defRPr>
            </a:lvl3pPr>
            <a:lvl4pPr indent="-228600" lvl="3" marL="1828800" algn="ctr">
              <a:lnSpc>
                <a:spcPct val="90000"/>
              </a:lnSpc>
              <a:spcBef>
                <a:spcPts val="0"/>
              </a:spcBef>
              <a:spcAft>
                <a:spcPts val="0"/>
              </a:spcAft>
              <a:buClr>
                <a:srgbClr val="52575F"/>
              </a:buClr>
              <a:buSzPts val="13100"/>
              <a:buFont typeface="Arial"/>
              <a:buNone/>
              <a:defRPr sz="13100">
                <a:latin typeface="Arial"/>
                <a:ea typeface="Arial"/>
                <a:cs typeface="Arial"/>
                <a:sym typeface="Arial"/>
              </a:defRPr>
            </a:lvl4pPr>
            <a:lvl5pPr indent="-228600" lvl="4" marL="2286000" algn="ctr">
              <a:lnSpc>
                <a:spcPct val="90000"/>
              </a:lnSpc>
              <a:spcBef>
                <a:spcPts val="0"/>
              </a:spcBef>
              <a:spcAft>
                <a:spcPts val="0"/>
              </a:spcAft>
              <a:buClr>
                <a:srgbClr val="52575F"/>
              </a:buClr>
              <a:buSzPts val="13100"/>
              <a:buFont typeface="Arial"/>
              <a:buNone/>
              <a:defRPr sz="13100">
                <a:latin typeface="Arial"/>
                <a:ea typeface="Arial"/>
                <a:cs typeface="Arial"/>
                <a:sym typeface="Arial"/>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19" name="Google Shape;119;p28"/>
          <p:cNvSpPr txBox="1"/>
          <p:nvPr>
            <p:ph idx="2" type="body"/>
          </p:nvPr>
        </p:nvSpPr>
        <p:spPr>
          <a:xfrm>
            <a:off x="452438" y="3048000"/>
            <a:ext cx="8239125" cy="404813"/>
          </a:xfrm>
          <a:prstGeom prst="rect">
            <a:avLst/>
          </a:prstGeom>
          <a:noFill/>
          <a:ln>
            <a:noFill/>
          </a:ln>
        </p:spPr>
        <p:txBody>
          <a:bodyPr anchorCtr="0" anchor="t" bIns="17150" lIns="17150" spcFirstLastPara="1" rIns="17150" wrap="square" tIns="17150">
            <a:normAutofit/>
          </a:bodyPr>
          <a:lstStyle>
            <a:lvl1pPr indent="-228600" lvl="0" marL="457200" algn="ctr">
              <a:lnSpc>
                <a:spcPct val="90000"/>
              </a:lnSpc>
              <a:spcBef>
                <a:spcPts val="0"/>
              </a:spcBef>
              <a:spcAft>
                <a:spcPts val="0"/>
              </a:spcAft>
              <a:buClr>
                <a:srgbClr val="52575F"/>
              </a:buClr>
              <a:buSzPts val="2100"/>
              <a:buFont typeface="Arial"/>
              <a:buNone/>
              <a:defRPr sz="21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20" name="Google Shape;120;p28"/>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21" name="Shape 121"/>
        <p:cNvGrpSpPr/>
        <p:nvPr/>
      </p:nvGrpSpPr>
      <p:grpSpPr>
        <a:xfrm>
          <a:off x="0" y="0"/>
          <a:ext cx="0" cy="0"/>
          <a:chOff x="0" y="0"/>
          <a:chExt cx="0" cy="0"/>
        </a:xfrm>
      </p:grpSpPr>
      <p:sp>
        <p:nvSpPr>
          <p:cNvPr id="122" name="Google Shape;122;p29"/>
          <p:cNvSpPr txBox="1"/>
          <p:nvPr>
            <p:ph idx="1" type="body"/>
          </p:nvPr>
        </p:nvSpPr>
        <p:spPr>
          <a:xfrm>
            <a:off x="2047875" y="3586163"/>
            <a:ext cx="5148263" cy="261938"/>
          </a:xfrm>
          <a:prstGeom prst="rect">
            <a:avLst/>
          </a:prstGeom>
          <a:noFill/>
          <a:ln>
            <a:noFill/>
          </a:ln>
        </p:spPr>
        <p:txBody>
          <a:bodyPr anchorCtr="0" anchor="t" bIns="17150" lIns="17150" spcFirstLastPara="1" rIns="17150" wrap="square" tIns="17150">
            <a:normAutofit/>
          </a:bodyPr>
          <a:lstStyle>
            <a:lvl1pPr indent="-228600" lvl="0" marL="457200" algn="l">
              <a:lnSpc>
                <a:spcPct val="100000"/>
              </a:lnSpc>
              <a:spcBef>
                <a:spcPts val="0"/>
              </a:spcBef>
              <a:spcAft>
                <a:spcPts val="0"/>
              </a:spcAft>
              <a:buClr>
                <a:srgbClr val="52575F"/>
              </a:buClr>
              <a:buSzPts val="1400"/>
              <a:buFont typeface="Arial"/>
              <a:buNone/>
              <a:defRPr sz="1400">
                <a:latin typeface="Arial"/>
                <a:ea typeface="Arial"/>
                <a:cs typeface="Arial"/>
                <a:sym typeface="Arial"/>
              </a:defRPr>
            </a:lvl1pPr>
            <a:lvl2pPr indent="-273050" lvl="1" marL="914400" algn="l">
              <a:lnSpc>
                <a:spcPct val="100000"/>
              </a:lnSpc>
              <a:spcBef>
                <a:spcPts val="1800"/>
              </a:spcBef>
              <a:spcAft>
                <a:spcPts val="0"/>
              </a:spcAft>
              <a:buClr>
                <a:srgbClr val="52575F"/>
              </a:buClr>
              <a:buSzPts val="700"/>
              <a:buChar char="•"/>
              <a:defRPr/>
            </a:lvl2pPr>
            <a:lvl3pPr indent="-273050" lvl="2" marL="1371600" algn="l">
              <a:lnSpc>
                <a:spcPct val="100000"/>
              </a:lnSpc>
              <a:spcBef>
                <a:spcPts val="1800"/>
              </a:spcBef>
              <a:spcAft>
                <a:spcPts val="0"/>
              </a:spcAft>
              <a:buClr>
                <a:srgbClr val="52575F"/>
              </a:buClr>
              <a:buSzPts val="700"/>
              <a:buChar char="•"/>
              <a:defRPr/>
            </a:lvl3pPr>
            <a:lvl4pPr indent="-273050" lvl="3" marL="1828800" algn="l">
              <a:lnSpc>
                <a:spcPct val="100000"/>
              </a:lnSpc>
              <a:spcBef>
                <a:spcPts val="1800"/>
              </a:spcBef>
              <a:spcAft>
                <a:spcPts val="0"/>
              </a:spcAft>
              <a:buClr>
                <a:srgbClr val="52575F"/>
              </a:buClr>
              <a:buSzPts val="700"/>
              <a:buChar char="•"/>
              <a:defRPr/>
            </a:lvl4pPr>
            <a:lvl5pPr indent="-273050" lvl="4" marL="2286000" algn="l">
              <a:lnSpc>
                <a:spcPct val="100000"/>
              </a:lnSpc>
              <a:spcBef>
                <a:spcPts val="1800"/>
              </a:spcBef>
              <a:spcAft>
                <a:spcPts val="0"/>
              </a:spcAft>
              <a:buClr>
                <a:srgbClr val="52575F"/>
              </a:buClr>
              <a:buSzPts val="700"/>
              <a:buChar char="•"/>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23" name="Google Shape;123;p29"/>
          <p:cNvSpPr txBox="1"/>
          <p:nvPr>
            <p:ph idx="2" type="body"/>
          </p:nvPr>
        </p:nvSpPr>
        <p:spPr>
          <a:xfrm>
            <a:off x="1947863" y="1562100"/>
            <a:ext cx="5248275" cy="1662113"/>
          </a:xfrm>
          <a:prstGeom prst="rect">
            <a:avLst/>
          </a:prstGeom>
          <a:noFill/>
          <a:ln>
            <a:noFill/>
          </a:ln>
        </p:spPr>
        <p:txBody>
          <a:bodyPr anchorCtr="0" anchor="b" bIns="19050" lIns="19050" spcFirstLastPara="1" rIns="19050" wrap="square" tIns="19050">
            <a:normAutofit/>
          </a:bodyPr>
          <a:lstStyle>
            <a:lvl1pPr indent="-228600" lvl="0" marL="457200" algn="l">
              <a:lnSpc>
                <a:spcPct val="90000"/>
              </a:lnSpc>
              <a:spcBef>
                <a:spcPts val="0"/>
              </a:spcBef>
              <a:spcAft>
                <a:spcPts val="0"/>
              </a:spcAft>
              <a:buClr>
                <a:srgbClr val="52575F"/>
              </a:buClr>
              <a:buSzPts val="3500"/>
              <a:buFont typeface="Arial"/>
              <a:buNone/>
              <a:defRPr sz="3500">
                <a:latin typeface="Arial"/>
                <a:ea typeface="Arial"/>
                <a:cs typeface="Arial"/>
                <a:sym typeface="Arial"/>
              </a:defRPr>
            </a:lvl1pPr>
            <a:lvl2pPr indent="-228600" lvl="1" marL="914400" algn="l">
              <a:lnSpc>
                <a:spcPct val="90000"/>
              </a:lnSpc>
              <a:spcBef>
                <a:spcPts val="0"/>
              </a:spcBef>
              <a:spcAft>
                <a:spcPts val="0"/>
              </a:spcAft>
              <a:buClr>
                <a:srgbClr val="52575F"/>
              </a:buClr>
              <a:buSzPts val="3500"/>
              <a:buFont typeface="Arial"/>
              <a:buNone/>
              <a:defRPr sz="3500">
                <a:latin typeface="Arial"/>
                <a:ea typeface="Arial"/>
                <a:cs typeface="Arial"/>
                <a:sym typeface="Arial"/>
              </a:defRPr>
            </a:lvl2pPr>
            <a:lvl3pPr indent="-228600" lvl="2" marL="1371600" algn="l">
              <a:lnSpc>
                <a:spcPct val="90000"/>
              </a:lnSpc>
              <a:spcBef>
                <a:spcPts val="0"/>
              </a:spcBef>
              <a:spcAft>
                <a:spcPts val="0"/>
              </a:spcAft>
              <a:buClr>
                <a:srgbClr val="52575F"/>
              </a:buClr>
              <a:buSzPts val="3500"/>
              <a:buFont typeface="Arial"/>
              <a:buNone/>
              <a:defRPr sz="3500">
                <a:latin typeface="Arial"/>
                <a:ea typeface="Arial"/>
                <a:cs typeface="Arial"/>
                <a:sym typeface="Arial"/>
              </a:defRPr>
            </a:lvl3pPr>
            <a:lvl4pPr indent="-228600" lvl="3" marL="1828800" algn="l">
              <a:lnSpc>
                <a:spcPct val="90000"/>
              </a:lnSpc>
              <a:spcBef>
                <a:spcPts val="0"/>
              </a:spcBef>
              <a:spcAft>
                <a:spcPts val="0"/>
              </a:spcAft>
              <a:buClr>
                <a:srgbClr val="52575F"/>
              </a:buClr>
              <a:buSzPts val="3500"/>
              <a:buFont typeface="Arial"/>
              <a:buNone/>
              <a:defRPr sz="3500">
                <a:latin typeface="Arial"/>
                <a:ea typeface="Arial"/>
                <a:cs typeface="Arial"/>
                <a:sym typeface="Arial"/>
              </a:defRPr>
            </a:lvl4pPr>
            <a:lvl5pPr indent="-228600" lvl="4" marL="2286000" algn="l">
              <a:lnSpc>
                <a:spcPct val="90000"/>
              </a:lnSpc>
              <a:spcBef>
                <a:spcPts val="0"/>
              </a:spcBef>
              <a:spcAft>
                <a:spcPts val="0"/>
              </a:spcAft>
              <a:buClr>
                <a:srgbClr val="52575F"/>
              </a:buClr>
              <a:buSzPts val="3500"/>
              <a:buFont typeface="Arial"/>
              <a:buNone/>
              <a:defRPr sz="3500">
                <a:latin typeface="Arial"/>
                <a:ea typeface="Arial"/>
                <a:cs typeface="Arial"/>
                <a:sym typeface="Arial"/>
              </a:defRPr>
            </a:lvl5pPr>
            <a:lvl6pPr indent="-273050" lvl="5" marL="2743200" algn="l">
              <a:lnSpc>
                <a:spcPct val="100000"/>
              </a:lnSpc>
              <a:spcBef>
                <a:spcPts val="1800"/>
              </a:spcBef>
              <a:spcAft>
                <a:spcPts val="0"/>
              </a:spcAft>
              <a:buClr>
                <a:srgbClr val="52575F"/>
              </a:buClr>
              <a:buSzPts val="700"/>
              <a:buChar char="•"/>
              <a:defRPr/>
            </a:lvl6pPr>
            <a:lvl7pPr indent="-273050" lvl="6" marL="3200400" algn="l">
              <a:lnSpc>
                <a:spcPct val="100000"/>
              </a:lnSpc>
              <a:spcBef>
                <a:spcPts val="1800"/>
              </a:spcBef>
              <a:spcAft>
                <a:spcPts val="0"/>
              </a:spcAft>
              <a:buClr>
                <a:srgbClr val="52575F"/>
              </a:buClr>
              <a:buSzPts val="700"/>
              <a:buChar char="•"/>
              <a:defRPr/>
            </a:lvl7pPr>
            <a:lvl8pPr indent="-273050" lvl="7" marL="3657600" algn="l">
              <a:lnSpc>
                <a:spcPct val="100000"/>
              </a:lnSpc>
              <a:spcBef>
                <a:spcPts val="1800"/>
              </a:spcBef>
              <a:spcAft>
                <a:spcPts val="0"/>
              </a:spcAft>
              <a:buClr>
                <a:srgbClr val="52575F"/>
              </a:buClr>
              <a:buSzPts val="700"/>
              <a:buChar char="•"/>
              <a:defRPr/>
            </a:lvl8pPr>
            <a:lvl9pPr indent="-273050" lvl="8" marL="4114800" algn="l">
              <a:lnSpc>
                <a:spcPct val="100000"/>
              </a:lnSpc>
              <a:spcBef>
                <a:spcPts val="1800"/>
              </a:spcBef>
              <a:spcAft>
                <a:spcPts val="0"/>
              </a:spcAft>
              <a:buClr>
                <a:srgbClr val="52575F"/>
              </a:buClr>
              <a:buSzPts val="700"/>
              <a:buChar char="•"/>
              <a:defRPr/>
            </a:lvl9pPr>
          </a:lstStyle>
          <a:p/>
        </p:txBody>
      </p:sp>
      <p:sp>
        <p:nvSpPr>
          <p:cNvPr id="124" name="Google Shape;124;p29"/>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25" name="Shape 125"/>
        <p:cNvGrpSpPr/>
        <p:nvPr/>
      </p:nvGrpSpPr>
      <p:grpSpPr>
        <a:xfrm>
          <a:off x="0" y="0"/>
          <a:ext cx="0" cy="0"/>
          <a:chOff x="0" y="0"/>
          <a:chExt cx="0" cy="0"/>
        </a:xfrm>
      </p:grpSpPr>
      <p:sp>
        <p:nvSpPr>
          <p:cNvPr id="126" name="Google Shape;126;p30"/>
          <p:cNvSpPr/>
          <p:nvPr>
            <p:ph idx="2" type="pic"/>
          </p:nvPr>
        </p:nvSpPr>
        <p:spPr>
          <a:xfrm>
            <a:off x="471487" y="1204913"/>
            <a:ext cx="2733675" cy="2733675"/>
          </a:xfrm>
          <a:prstGeom prst="rect">
            <a:avLst/>
          </a:prstGeom>
          <a:noFill/>
          <a:ln>
            <a:noFill/>
          </a:ln>
        </p:spPr>
      </p:sp>
      <p:sp>
        <p:nvSpPr>
          <p:cNvPr id="127" name="Google Shape;127;p30"/>
          <p:cNvSpPr/>
          <p:nvPr>
            <p:ph idx="3" type="pic"/>
          </p:nvPr>
        </p:nvSpPr>
        <p:spPr>
          <a:xfrm>
            <a:off x="2757488" y="1362075"/>
            <a:ext cx="3629025" cy="2419350"/>
          </a:xfrm>
          <a:prstGeom prst="rect">
            <a:avLst/>
          </a:prstGeom>
          <a:noFill/>
          <a:ln>
            <a:noFill/>
          </a:ln>
        </p:spPr>
      </p:sp>
      <p:sp>
        <p:nvSpPr>
          <p:cNvPr id="128" name="Google Shape;128;p30"/>
          <p:cNvSpPr/>
          <p:nvPr>
            <p:ph idx="4" type="pic"/>
          </p:nvPr>
        </p:nvSpPr>
        <p:spPr>
          <a:xfrm>
            <a:off x="5483225" y="1362075"/>
            <a:ext cx="3629025" cy="2421469"/>
          </a:xfrm>
          <a:prstGeom prst="rect">
            <a:avLst/>
          </a:prstGeom>
          <a:noFill/>
          <a:ln>
            <a:noFill/>
          </a:ln>
        </p:spPr>
      </p:sp>
      <p:sp>
        <p:nvSpPr>
          <p:cNvPr id="129" name="Google Shape;129;p30"/>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30" name="Shape 130"/>
        <p:cNvGrpSpPr/>
        <p:nvPr/>
      </p:nvGrpSpPr>
      <p:grpSpPr>
        <a:xfrm>
          <a:off x="0" y="0"/>
          <a:ext cx="0" cy="0"/>
          <a:chOff x="0" y="0"/>
          <a:chExt cx="0" cy="0"/>
        </a:xfrm>
      </p:grpSpPr>
      <p:sp>
        <p:nvSpPr>
          <p:cNvPr id="131" name="Google Shape;131;p31"/>
          <p:cNvSpPr/>
          <p:nvPr>
            <p:ph idx="2" type="pic"/>
          </p:nvPr>
        </p:nvSpPr>
        <p:spPr>
          <a:xfrm>
            <a:off x="0" y="-476250"/>
            <a:ext cx="9144000" cy="6096000"/>
          </a:xfrm>
          <a:prstGeom prst="rect">
            <a:avLst/>
          </a:prstGeom>
          <a:noFill/>
          <a:ln>
            <a:noFill/>
          </a:ln>
        </p:spPr>
      </p:sp>
      <p:sp>
        <p:nvSpPr>
          <p:cNvPr id="132" name="Google Shape;132;p31"/>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3" name="Shape 133"/>
        <p:cNvGrpSpPr/>
        <p:nvPr/>
      </p:nvGrpSpPr>
      <p:grpSpPr>
        <a:xfrm>
          <a:off x="0" y="0"/>
          <a:ext cx="0" cy="0"/>
          <a:chOff x="0" y="0"/>
          <a:chExt cx="0" cy="0"/>
        </a:xfrm>
      </p:grpSpPr>
      <p:sp>
        <p:nvSpPr>
          <p:cNvPr id="134" name="Google Shape;134;p32"/>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1pPr>
            <a:lvl2pPr indent="0" lvl="1"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2pPr>
            <a:lvl3pPr indent="0" lvl="2"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3pPr>
            <a:lvl4pPr indent="0" lvl="3"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4pPr>
            <a:lvl5pPr indent="0" lvl="4"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5pPr>
            <a:lvl6pPr indent="0" lvl="5"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6pPr>
            <a:lvl7pPr indent="0" lvl="6"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7pPr>
            <a:lvl8pPr indent="0" lvl="7"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8pPr>
            <a:lvl9pPr indent="0" lvl="8" marL="0" algn="r">
              <a:lnSpc>
                <a:spcPct val="100000"/>
              </a:lnSpc>
              <a:spcBef>
                <a:spcPts val="0"/>
              </a:spcBef>
              <a:spcAft>
                <a:spcPts val="0"/>
              </a:spcAft>
              <a:buClr>
                <a:srgbClr val="52575F"/>
              </a:buClr>
              <a:buSzPts val="800"/>
              <a:buFont typeface="Arial"/>
              <a:buNone/>
              <a:defRPr sz="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2438" y="238125"/>
            <a:ext cx="8239125" cy="633413"/>
          </a:xfrm>
          <a:prstGeom prst="rect">
            <a:avLst/>
          </a:prstGeom>
          <a:noFill/>
          <a:ln>
            <a:noFill/>
          </a:ln>
        </p:spPr>
        <p:txBody>
          <a:bodyPr anchorCtr="0" anchor="t" bIns="19050" lIns="19050" spcFirstLastPara="1" rIns="19050" wrap="square" tIns="19050">
            <a:normAutofit/>
          </a:bodyPr>
          <a:lstStyle>
            <a:lvl1pPr lvl="0"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1pPr>
            <a:lvl2pPr lvl="1"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2pPr>
            <a:lvl3pPr lvl="2"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3pPr>
            <a:lvl4pPr lvl="3"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4pPr>
            <a:lvl5pPr lvl="4"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5pPr>
            <a:lvl6pPr lvl="5"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6pPr>
            <a:lvl7pPr lvl="6"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7pPr>
            <a:lvl8pPr lvl="7"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8pPr>
            <a:lvl9pPr lvl="8" marR="0" rtl="0" algn="l">
              <a:lnSpc>
                <a:spcPct val="90000"/>
              </a:lnSpc>
              <a:spcBef>
                <a:spcPts val="0"/>
              </a:spcBef>
              <a:spcAft>
                <a:spcPts val="0"/>
              </a:spcAft>
              <a:buClr>
                <a:srgbClr val="52575F"/>
              </a:buClr>
              <a:buSzPts val="3800"/>
              <a:buFont typeface="Arial"/>
              <a:buNone/>
              <a:defRPr b="0" i="0" sz="3800" u="none" cap="none" strike="noStrike">
                <a:solidFill>
                  <a:srgbClr val="52575F"/>
                </a:solidFill>
                <a:latin typeface="Arial"/>
                <a:ea typeface="Arial"/>
                <a:cs typeface="Arial"/>
                <a:sym typeface="Arial"/>
              </a:defRPr>
            </a:lvl9pPr>
          </a:lstStyle>
          <a:p/>
        </p:txBody>
      </p:sp>
      <p:sp>
        <p:nvSpPr>
          <p:cNvPr id="52" name="Google Shape;52;p13"/>
          <p:cNvSpPr txBox="1"/>
          <p:nvPr>
            <p:ph idx="1" type="body"/>
          </p:nvPr>
        </p:nvSpPr>
        <p:spPr>
          <a:xfrm>
            <a:off x="452438" y="1593189"/>
            <a:ext cx="8239125" cy="3096005"/>
          </a:xfrm>
          <a:prstGeom prst="rect">
            <a:avLst/>
          </a:prstGeom>
          <a:noFill/>
          <a:ln>
            <a:noFill/>
          </a:ln>
        </p:spPr>
        <p:txBody>
          <a:bodyPr anchorCtr="0" anchor="t" bIns="19050" lIns="19050" spcFirstLastPara="1" rIns="19050" wrap="square" tIns="19050">
            <a:normAutofit/>
          </a:bodyPr>
          <a:lstStyle>
            <a:lvl1pPr indent="-323850" lvl="0" marL="4572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1pPr>
            <a:lvl2pPr indent="-323850" lvl="1" marL="9144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2pPr>
            <a:lvl3pPr indent="-323850" lvl="2" marL="13716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3pPr>
            <a:lvl4pPr indent="-323850" lvl="3" marL="18288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4pPr>
            <a:lvl5pPr indent="-323850" lvl="4" marL="22860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5pPr>
            <a:lvl6pPr indent="-323850" lvl="5" marL="27432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6pPr>
            <a:lvl7pPr indent="-323850" lvl="6" marL="32004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7pPr>
            <a:lvl8pPr indent="-323850" lvl="7" marL="36576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8pPr>
            <a:lvl9pPr indent="-323850" lvl="8" marL="4114800" marR="0" rtl="0" algn="l">
              <a:lnSpc>
                <a:spcPct val="100000"/>
              </a:lnSpc>
              <a:spcBef>
                <a:spcPts val="1800"/>
              </a:spcBef>
              <a:spcAft>
                <a:spcPts val="0"/>
              </a:spcAft>
              <a:buClr>
                <a:srgbClr val="52575F"/>
              </a:buClr>
              <a:buSzPts val="1500"/>
              <a:buFont typeface="Arial"/>
              <a:buChar char="•"/>
              <a:defRPr b="0" i="0" sz="1500" u="none" cap="none" strike="noStrike">
                <a:solidFill>
                  <a:srgbClr val="52575F"/>
                </a:solidFill>
                <a:latin typeface="Arial"/>
                <a:ea typeface="Arial"/>
                <a:cs typeface="Arial"/>
                <a:sym typeface="Arial"/>
              </a:defRPr>
            </a:lvl9pPr>
          </a:lstStyle>
          <a:p/>
        </p:txBody>
      </p:sp>
      <p:sp>
        <p:nvSpPr>
          <p:cNvPr id="53" name="Google Shape;53;p13"/>
          <p:cNvSpPr txBox="1"/>
          <p:nvPr>
            <p:ph idx="12" type="sldNum"/>
          </p:nvPr>
        </p:nvSpPr>
        <p:spPr>
          <a:xfrm>
            <a:off x="8834437" y="4672012"/>
            <a:ext cx="145733" cy="160973"/>
          </a:xfrm>
          <a:prstGeom prst="rect">
            <a:avLst/>
          </a:prstGeom>
          <a:noFill/>
          <a:ln>
            <a:noFill/>
          </a:ln>
        </p:spPr>
        <p:txBody>
          <a:bodyPr anchorCtr="0" anchor="b" bIns="19050" lIns="19050" spcFirstLastPara="1" rIns="19050" wrap="square" tIns="19050">
            <a:spAutoFit/>
          </a:bodyPr>
          <a:lstStyle>
            <a:lvl1pPr indent="0" lvl="0"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1pPr>
            <a:lvl2pPr indent="0" lvl="1"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2pPr>
            <a:lvl3pPr indent="0" lvl="2"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3pPr>
            <a:lvl4pPr indent="0" lvl="3"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4pPr>
            <a:lvl5pPr indent="0" lvl="4"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5pPr>
            <a:lvl6pPr indent="0" lvl="5"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6pPr>
            <a:lvl7pPr indent="0" lvl="6"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7pPr>
            <a:lvl8pPr indent="0" lvl="7"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8pPr>
            <a:lvl9pPr indent="0" lvl="8" marL="0" marR="0" rtl="0" algn="r">
              <a:lnSpc>
                <a:spcPct val="100000"/>
              </a:lnSpc>
              <a:spcBef>
                <a:spcPts val="0"/>
              </a:spcBef>
              <a:spcAft>
                <a:spcPts val="0"/>
              </a:spcAft>
              <a:buClr>
                <a:srgbClr val="52575F"/>
              </a:buClr>
              <a:buSzPts val="800"/>
              <a:buFont typeface="Arial"/>
              <a:buNone/>
              <a:defRPr b="0" i="0" sz="800" u="none" cap="none" strike="noStrike">
                <a:solidFill>
                  <a:srgbClr val="5257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5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3"/>
          <p:cNvSpPr/>
          <p:nvPr/>
        </p:nvSpPr>
        <p:spPr>
          <a:xfrm>
            <a:off x="4" y="1673933"/>
            <a:ext cx="3750000" cy="2523000"/>
          </a:xfrm>
          <a:prstGeom prst="rect">
            <a:avLst/>
          </a:prstGeom>
          <a:solidFill>
            <a:srgbClr val="D5D5D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0" name="Google Shape;140;p33"/>
          <p:cNvSpPr txBox="1"/>
          <p:nvPr/>
        </p:nvSpPr>
        <p:spPr>
          <a:xfrm>
            <a:off x="70400" y="2030897"/>
            <a:ext cx="3503100" cy="1669500"/>
          </a:xfrm>
          <a:prstGeom prst="rect">
            <a:avLst/>
          </a:prstGeom>
          <a:noFill/>
          <a:ln>
            <a:noFill/>
          </a:ln>
        </p:spPr>
        <p:txBody>
          <a:bodyPr anchorCtr="0" anchor="ctr" bIns="0" lIns="0" spcFirstLastPara="1" rIns="0" wrap="square" tIns="0">
            <a:spAutoFit/>
          </a:bodyPr>
          <a:lstStyle/>
          <a:p>
            <a:pPr indent="0" lvl="0" marL="0" marR="0" rtl="0" algn="ctr">
              <a:lnSpc>
                <a:spcPct val="90000"/>
              </a:lnSpc>
              <a:spcBef>
                <a:spcPts val="0"/>
              </a:spcBef>
              <a:spcAft>
                <a:spcPts val="0"/>
              </a:spcAft>
              <a:buClr>
                <a:srgbClr val="000000"/>
              </a:buClr>
              <a:buSzPts val="1100"/>
              <a:buFont typeface="Arial"/>
              <a:buNone/>
            </a:pPr>
            <a:r>
              <a:rPr b="1" i="0" lang="en-GB" sz="1200" u="none" cap="none" strike="noStrike">
                <a:solidFill>
                  <a:srgbClr val="000000"/>
                </a:solidFill>
                <a:latin typeface="Calibri"/>
                <a:ea typeface="Calibri"/>
                <a:cs typeface="Calibri"/>
                <a:sym typeface="Calibri"/>
              </a:rPr>
              <a:t>Businesses provide goods and services to the market, acting as suppliers of both tangible products (goods) and intangible services.</a:t>
            </a:r>
            <a:endParaRPr b="1" i="0" sz="1600" u="none" cap="none" strike="noStrike">
              <a:solidFill>
                <a:srgbClr val="52575F"/>
              </a:solidFill>
              <a:latin typeface="Calibri"/>
              <a:ea typeface="Calibri"/>
              <a:cs typeface="Calibri"/>
              <a:sym typeface="Calibri"/>
            </a:endParaRPr>
          </a:p>
          <a:p>
            <a:pPr indent="0" lvl="0" marL="0" marR="0" rtl="0" algn="ctr">
              <a:lnSpc>
                <a:spcPct val="90000"/>
              </a:lnSpc>
              <a:spcBef>
                <a:spcPts val="200"/>
              </a:spcBef>
              <a:spcAft>
                <a:spcPts val="0"/>
              </a:spcAft>
              <a:buClr>
                <a:srgbClr val="000000"/>
              </a:buClr>
              <a:buSzPts val="1500"/>
              <a:buFont typeface="Arial"/>
              <a:buNone/>
            </a:pPr>
            <a:r>
              <a:t/>
            </a:r>
            <a:endParaRPr b="1" i="0" sz="1600" u="none" cap="none" strike="noStrike">
              <a:solidFill>
                <a:srgbClr val="52575F"/>
              </a:solidFill>
              <a:latin typeface="Calibri"/>
              <a:ea typeface="Calibri"/>
              <a:cs typeface="Calibri"/>
              <a:sym typeface="Calibri"/>
            </a:endParaRPr>
          </a:p>
          <a:p>
            <a:pPr indent="-139700" lvl="0" marL="139700" marR="0" rtl="0" algn="ctr">
              <a:lnSpc>
                <a:spcPct val="100000"/>
              </a:lnSpc>
              <a:spcBef>
                <a:spcPts val="0"/>
              </a:spcBef>
              <a:spcAft>
                <a:spcPts val="0"/>
              </a:spcAft>
              <a:buClr>
                <a:srgbClr val="000000"/>
              </a:buClr>
              <a:buSzPts val="1200"/>
              <a:buFont typeface="Calibri"/>
              <a:buChar char="•"/>
            </a:pPr>
            <a:r>
              <a:rPr b="1" i="0" lang="en-GB" sz="1200" u="none" cap="none" strike="noStrike">
                <a:solidFill>
                  <a:srgbClr val="000000"/>
                </a:solidFill>
                <a:latin typeface="Calibri"/>
                <a:ea typeface="Calibri"/>
                <a:cs typeface="Calibri"/>
                <a:sym typeface="Calibri"/>
              </a:rPr>
              <a:t>Business Role: </a:t>
            </a:r>
            <a:r>
              <a:rPr i="0" lang="en-GB" sz="1200" u="none" cap="none" strike="noStrike">
                <a:solidFill>
                  <a:srgbClr val="000000"/>
                </a:solidFill>
                <a:latin typeface="Calibri"/>
                <a:ea typeface="Calibri"/>
                <a:cs typeface="Calibri"/>
                <a:sym typeface="Calibri"/>
              </a:rPr>
              <a:t>Businesses act as suppliers of goods and services.</a:t>
            </a:r>
            <a:endParaRPr sz="6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i="0" sz="1200" u="none" cap="none" strike="noStrike">
              <a:solidFill>
                <a:srgbClr val="000000"/>
              </a:solidFill>
              <a:latin typeface="Calibri"/>
              <a:ea typeface="Calibri"/>
              <a:cs typeface="Calibri"/>
              <a:sym typeface="Calibri"/>
            </a:endParaRPr>
          </a:p>
          <a:p>
            <a:pPr indent="-139700" lvl="0" marL="139700" marR="0" rtl="0" algn="ctr">
              <a:lnSpc>
                <a:spcPct val="100000"/>
              </a:lnSpc>
              <a:spcBef>
                <a:spcPts val="0"/>
              </a:spcBef>
              <a:spcAft>
                <a:spcPts val="0"/>
              </a:spcAft>
              <a:buClr>
                <a:srgbClr val="000000"/>
              </a:buClr>
              <a:buSzPts val="1200"/>
              <a:buFont typeface="Calibri"/>
              <a:buChar char="•"/>
            </a:pPr>
            <a:r>
              <a:rPr b="1" i="0" lang="en-GB" sz="1200" u="none" cap="none" strike="noStrike">
                <a:solidFill>
                  <a:srgbClr val="000000"/>
                </a:solidFill>
                <a:latin typeface="Calibri"/>
                <a:ea typeface="Calibri"/>
                <a:cs typeface="Calibri"/>
                <a:sym typeface="Calibri"/>
              </a:rPr>
              <a:t>Goods and Services: </a:t>
            </a:r>
            <a:r>
              <a:rPr i="0" lang="en-GB" sz="1200" u="none" cap="none" strike="noStrike">
                <a:solidFill>
                  <a:srgbClr val="000000"/>
                </a:solidFill>
                <a:latin typeface="Calibri"/>
                <a:ea typeface="Calibri"/>
                <a:cs typeface="Calibri"/>
                <a:sym typeface="Calibri"/>
              </a:rPr>
              <a:t>Businesses provide both tangible goods and intangible services.</a:t>
            </a:r>
            <a:endParaRPr i="0" sz="1600" u="none" cap="none" strike="noStrike">
              <a:solidFill>
                <a:srgbClr val="52575F"/>
              </a:solidFill>
              <a:latin typeface="Calibri"/>
              <a:ea typeface="Calibri"/>
              <a:cs typeface="Calibri"/>
              <a:sym typeface="Calibri"/>
            </a:endParaRPr>
          </a:p>
        </p:txBody>
      </p:sp>
      <p:pic>
        <p:nvPicPr>
          <p:cNvPr descr="object 4" id="141" name="Google Shape;141;p33"/>
          <p:cNvPicPr preferRelativeResize="0"/>
          <p:nvPr/>
        </p:nvPicPr>
        <p:blipFill rotWithShape="1">
          <a:blip r:embed="rId3">
            <a:alphaModFix/>
          </a:blip>
          <a:srcRect b="0" l="0" r="0" t="0"/>
          <a:stretch/>
        </p:blipFill>
        <p:spPr>
          <a:xfrm>
            <a:off x="4195928" y="1874493"/>
            <a:ext cx="4908894" cy="3265547"/>
          </a:xfrm>
          <a:prstGeom prst="rect">
            <a:avLst/>
          </a:prstGeom>
          <a:noFill/>
          <a:ln>
            <a:noFill/>
          </a:ln>
        </p:spPr>
      </p:pic>
      <p:sp>
        <p:nvSpPr>
          <p:cNvPr id="142" name="Google Shape;142;p33"/>
          <p:cNvSpPr txBox="1"/>
          <p:nvPr/>
        </p:nvSpPr>
        <p:spPr>
          <a:xfrm>
            <a:off x="269325" y="-390971"/>
            <a:ext cx="5751300" cy="16818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5E5E5E"/>
              </a:buClr>
              <a:buSzPts val="2500"/>
              <a:buFont typeface="Arial"/>
              <a:buNone/>
            </a:pPr>
            <a:r>
              <a:t/>
            </a:r>
            <a:endParaRPr b="1" i="0" sz="2700" u="none" cap="none" strike="noStrike">
              <a:solidFill>
                <a:srgbClr val="5E5E5E"/>
              </a:solidFill>
              <a:latin typeface="Calibri"/>
              <a:ea typeface="Calibri"/>
              <a:cs typeface="Calibri"/>
              <a:sym typeface="Calibri"/>
            </a:endParaRPr>
          </a:p>
          <a:p>
            <a:pPr indent="0" lvl="0" marL="0" marR="0" rtl="0" algn="l">
              <a:lnSpc>
                <a:spcPct val="90000"/>
              </a:lnSpc>
              <a:spcBef>
                <a:spcPts val="500"/>
              </a:spcBef>
              <a:spcAft>
                <a:spcPts val="0"/>
              </a:spcAft>
              <a:buClr>
                <a:srgbClr val="5E5E5E"/>
              </a:buClr>
              <a:buSzPts val="2500"/>
              <a:buFont typeface="Arial"/>
              <a:buNone/>
            </a:pPr>
            <a:r>
              <a:t/>
            </a:r>
            <a:endParaRPr b="1" i="0" sz="2700" u="none" cap="none" strike="noStrike">
              <a:solidFill>
                <a:srgbClr val="5E5E5E"/>
              </a:solidFill>
              <a:latin typeface="Calibri"/>
              <a:ea typeface="Calibri"/>
              <a:cs typeface="Calibri"/>
              <a:sym typeface="Calibri"/>
            </a:endParaRPr>
          </a:p>
          <a:p>
            <a:pPr indent="0" lvl="0" marL="0" marR="0" rtl="0" algn="l">
              <a:lnSpc>
                <a:spcPct val="100000"/>
              </a:lnSpc>
              <a:spcBef>
                <a:spcPts val="0"/>
              </a:spcBef>
              <a:spcAft>
                <a:spcPts val="0"/>
              </a:spcAft>
              <a:buClr>
                <a:srgbClr val="5E5E5E"/>
              </a:buClr>
              <a:buSzPts val="2500"/>
              <a:buFont typeface="Arial"/>
              <a:buNone/>
            </a:pPr>
            <a:r>
              <a:rPr b="1" i="0" lang="en-GB" sz="2700" u="none" cap="none" strike="noStrike">
                <a:solidFill>
                  <a:srgbClr val="5E5E5E"/>
                </a:solidFill>
                <a:latin typeface="Calibri"/>
                <a:ea typeface="Calibri"/>
                <a:cs typeface="Calibri"/>
                <a:sym typeface="Calibri"/>
              </a:rPr>
              <a:t>Unit 1: What are Businesses and the Economic Problem....</a:t>
            </a:r>
            <a:endParaRPr b="1" sz="700">
              <a:solidFill>
                <a:srgbClr val="454545"/>
              </a:solidFill>
              <a:latin typeface="Calibri"/>
              <a:ea typeface="Calibri"/>
              <a:cs typeface="Calibri"/>
              <a:sym typeface="Calibri"/>
            </a:endParaRPr>
          </a:p>
        </p:txBody>
      </p:sp>
      <p:sp>
        <p:nvSpPr>
          <p:cNvPr id="143" name="Google Shape;143;p33"/>
          <p:cNvSpPr txBox="1"/>
          <p:nvPr/>
        </p:nvSpPr>
        <p:spPr>
          <a:xfrm>
            <a:off x="170450" y="4670750"/>
            <a:ext cx="17052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2"/>
          <p:cNvSpPr txBox="1"/>
          <p:nvPr/>
        </p:nvSpPr>
        <p:spPr>
          <a:xfrm>
            <a:off x="1327550" y="523075"/>
            <a:ext cx="6142200" cy="42252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454545"/>
              </a:buClr>
              <a:buSzPts val="1300"/>
              <a:buFont typeface="Arial"/>
              <a:buNone/>
            </a:pPr>
            <a:r>
              <a:rPr b="1" i="1" lang="en-GB" sz="1600" u="none" cap="none" strike="noStrike">
                <a:solidFill>
                  <a:srgbClr val="454545"/>
                </a:solidFill>
                <a:latin typeface="Calibri"/>
                <a:ea typeface="Calibri"/>
                <a:cs typeface="Calibri"/>
                <a:sym typeface="Calibri"/>
              </a:rPr>
              <a:t>Real life consequences...</a:t>
            </a:r>
            <a:endParaRPr b="1" i="1"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1"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 </a:t>
            </a:r>
            <a:r>
              <a:rPr b="1" i="0" lang="en-GB" sz="1600" u="none" cap="none" strike="noStrike">
                <a:solidFill>
                  <a:srgbClr val="454545"/>
                </a:solidFill>
                <a:latin typeface="Calibri"/>
                <a:ea typeface="Calibri"/>
                <a:cs typeface="Calibri"/>
                <a:sym typeface="Calibri"/>
              </a:rPr>
              <a:t>Innovation</a:t>
            </a:r>
            <a:r>
              <a:rPr i="0" lang="en-GB" sz="1600" u="none" cap="none" strike="noStrike">
                <a:solidFill>
                  <a:srgbClr val="454545"/>
                </a:solidFill>
                <a:latin typeface="Calibri"/>
                <a:ea typeface="Calibri"/>
                <a:cs typeface="Calibri"/>
                <a:sym typeface="Calibri"/>
              </a:rPr>
              <a:t>: Scarcity can push people and companies to invent new</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technologies or find better ways to use limited resources (e.g., renewable energy)</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 </a:t>
            </a:r>
            <a:r>
              <a:rPr b="1" i="0" lang="en-GB" sz="1600" u="none" cap="none" strike="noStrike">
                <a:solidFill>
                  <a:srgbClr val="454545"/>
                </a:solidFill>
                <a:latin typeface="Calibri"/>
                <a:ea typeface="Calibri"/>
                <a:cs typeface="Calibri"/>
                <a:sym typeface="Calibri"/>
              </a:rPr>
              <a:t>Global Conflicts:</a:t>
            </a:r>
            <a:r>
              <a:rPr i="0" lang="en-GB" sz="1600" u="none" cap="none" strike="noStrike">
                <a:solidFill>
                  <a:srgbClr val="454545"/>
                </a:solidFill>
                <a:latin typeface="Calibri"/>
                <a:ea typeface="Calibri"/>
                <a:cs typeface="Calibri"/>
                <a:sym typeface="Calibri"/>
              </a:rPr>
              <a:t> Countries may fight over scarce resources like water, land</a:t>
            </a:r>
            <a:r>
              <a:rPr lang="en-GB" sz="1600">
                <a:solidFill>
                  <a:srgbClr val="454545"/>
                </a:solidFill>
                <a:latin typeface="Calibri"/>
                <a:ea typeface="Calibri"/>
                <a:cs typeface="Calibri"/>
                <a:sym typeface="Calibri"/>
              </a:rPr>
              <a:t> </a:t>
            </a:r>
            <a:r>
              <a:rPr i="0" lang="en-GB" sz="1600" u="none" cap="none" strike="noStrike">
                <a:solidFill>
                  <a:srgbClr val="454545"/>
                </a:solidFill>
                <a:latin typeface="Calibri"/>
                <a:ea typeface="Calibri"/>
                <a:cs typeface="Calibri"/>
                <a:sym typeface="Calibri"/>
              </a:rPr>
              <a:t>or minerals.</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 </a:t>
            </a:r>
            <a:r>
              <a:rPr b="1" i="0" lang="en-GB" sz="1600" u="none" cap="none" strike="noStrike">
                <a:solidFill>
                  <a:srgbClr val="454545"/>
                </a:solidFill>
                <a:latin typeface="Calibri"/>
                <a:ea typeface="Calibri"/>
                <a:cs typeface="Calibri"/>
                <a:sym typeface="Calibri"/>
              </a:rPr>
              <a:t>Food Shortages:</a:t>
            </a:r>
            <a:r>
              <a:rPr i="0" lang="en-GB" sz="1600" u="none" cap="none" strike="noStrike">
                <a:solidFill>
                  <a:srgbClr val="454545"/>
                </a:solidFill>
                <a:latin typeface="Calibri"/>
                <a:ea typeface="Calibri"/>
                <a:cs typeface="Calibri"/>
                <a:sym typeface="Calibri"/>
              </a:rPr>
              <a:t> Scarcity of water or farmland can lead to hunger or famine</a:t>
            </a:r>
            <a:r>
              <a:rPr lang="en-GB" sz="800">
                <a:latin typeface="Calibri"/>
                <a:ea typeface="Calibri"/>
                <a:cs typeface="Calibri"/>
                <a:sym typeface="Calibri"/>
              </a:rPr>
              <a:t> </a:t>
            </a:r>
            <a:r>
              <a:rPr i="0" lang="en-GB" sz="1600" u="none" cap="none" strike="noStrike">
                <a:solidFill>
                  <a:srgbClr val="454545"/>
                </a:solidFill>
                <a:latin typeface="Calibri"/>
                <a:ea typeface="Calibri"/>
                <a:cs typeface="Calibri"/>
                <a:sym typeface="Calibri"/>
              </a:rPr>
              <a:t>in some regions.</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l">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1" sz="1600">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1" lang="en-GB" sz="1600" u="none" cap="none" strike="noStrike">
                <a:solidFill>
                  <a:srgbClr val="454545"/>
                </a:solidFill>
                <a:latin typeface="Calibri"/>
                <a:ea typeface="Calibri"/>
                <a:cs typeface="Calibri"/>
                <a:sym typeface="Calibri"/>
              </a:rPr>
              <a:t>What real-life scarcity examples can we all relate to....?</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1"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1" sz="1600" u="none" cap="none" strike="noStrike">
              <a:solidFill>
                <a:srgbClr val="454545"/>
              </a:solidFill>
              <a:latin typeface="Calibri"/>
              <a:ea typeface="Calibri"/>
              <a:cs typeface="Calibri"/>
              <a:sym typeface="Calibri"/>
            </a:endParaRPr>
          </a:p>
        </p:txBody>
      </p:sp>
      <p:cxnSp>
        <p:nvCxnSpPr>
          <p:cNvPr id="212" name="Google Shape;212;p42"/>
          <p:cNvCxnSpPr/>
          <p:nvPr/>
        </p:nvCxnSpPr>
        <p:spPr>
          <a:xfrm>
            <a:off x="2859358" y="3610406"/>
            <a:ext cx="3078600" cy="0"/>
          </a:xfrm>
          <a:prstGeom prst="straightConnector1">
            <a:avLst/>
          </a:prstGeom>
          <a:noFill/>
          <a:ln cap="flat" cmpd="sng" w="25400">
            <a:solidFill>
              <a:srgbClr val="000000"/>
            </a:solidFill>
            <a:prstDash val="solid"/>
            <a:miter lim="400000"/>
            <a:headEnd len="sm" w="sm" type="none"/>
            <a:tailEnd len="sm" w="sm" type="none"/>
          </a:ln>
        </p:spPr>
      </p:cxnSp>
      <p:sp>
        <p:nvSpPr>
          <p:cNvPr id="213" name="Google Shape;213;p42"/>
          <p:cNvSpPr txBox="1"/>
          <p:nvPr/>
        </p:nvSpPr>
        <p:spPr>
          <a:xfrm>
            <a:off x="283398" y="4731550"/>
            <a:ext cx="17130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3"/>
          <p:cNvSpPr txBox="1"/>
          <p:nvPr/>
        </p:nvSpPr>
        <p:spPr>
          <a:xfrm>
            <a:off x="329650" y="-165651"/>
            <a:ext cx="8111700" cy="5518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454545"/>
              </a:buClr>
              <a:buSzPts val="1500"/>
              <a:buFont typeface="Arial"/>
              <a:buNone/>
            </a:pPr>
            <a:r>
              <a:t/>
            </a:r>
            <a:endParaRPr i="1"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500"/>
              <a:buFont typeface="Arial"/>
              <a:buNone/>
            </a:pPr>
            <a:r>
              <a:rPr b="1" i="1" lang="en-GB" sz="1600" u="none" cap="none" strike="noStrike">
                <a:solidFill>
                  <a:srgbClr val="454545"/>
                </a:solidFill>
                <a:latin typeface="Calibri"/>
                <a:ea typeface="Calibri"/>
                <a:cs typeface="Calibri"/>
                <a:sym typeface="Calibri"/>
              </a:rPr>
              <a:t>Here are real-life scarcity examples students can relate to....</a:t>
            </a:r>
            <a:endParaRPr b="1" i="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500"/>
              <a:buFont typeface="Arial"/>
              <a:buNone/>
            </a:pPr>
            <a:r>
              <a:t/>
            </a:r>
            <a:endParaRPr i="1"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1" lang="en-GB" u="none" cap="none" strike="noStrike">
                <a:solidFill>
                  <a:srgbClr val="454545"/>
                </a:solidFill>
                <a:latin typeface="Calibri"/>
                <a:ea typeface="Calibri"/>
                <a:cs typeface="Calibri"/>
                <a:sym typeface="Calibri"/>
              </a:rPr>
              <a:t>Limited Pocket Money: </a:t>
            </a:r>
            <a:endParaRPr b="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You can’t buy everything you want, so you have to</a:t>
            </a:r>
            <a:endParaRPr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choose between, say, new shoes or going out with friends.</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1" lang="en-GB" u="none" cap="none" strike="noStrike">
                <a:solidFill>
                  <a:srgbClr val="454545"/>
                </a:solidFill>
                <a:latin typeface="Calibri"/>
                <a:ea typeface="Calibri"/>
                <a:cs typeface="Calibri"/>
                <a:sym typeface="Calibri"/>
              </a:rPr>
              <a:t>Not Enough Time: </a:t>
            </a:r>
            <a:endParaRPr b="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You have to pick between studying for an exam or going</a:t>
            </a:r>
            <a:endParaRPr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to a party because there’s not enough time to do both well.</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1" lang="en-GB" u="none" cap="none" strike="noStrike">
                <a:solidFill>
                  <a:srgbClr val="454545"/>
                </a:solidFill>
                <a:latin typeface="Calibri"/>
                <a:ea typeface="Calibri"/>
                <a:cs typeface="Calibri"/>
                <a:sym typeface="Calibri"/>
              </a:rPr>
              <a:t>Popular Event Tickets: </a:t>
            </a:r>
            <a:endParaRPr b="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Only a few tickets are available for a concert or</a:t>
            </a:r>
            <a:endParaRPr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school event, so not everyone who wants to go can get one.</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1" lang="en-GB" u="none" cap="none" strike="noStrike">
                <a:solidFill>
                  <a:srgbClr val="454545"/>
                </a:solidFill>
                <a:latin typeface="Calibri"/>
                <a:ea typeface="Calibri"/>
                <a:cs typeface="Calibri"/>
                <a:sym typeface="Calibri"/>
              </a:rPr>
              <a:t>Limited School Resources: </a:t>
            </a:r>
            <a:endParaRPr b="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There might be only a few computers or lab</a:t>
            </a:r>
            <a:endParaRPr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equipment, so students have to share or wait their turn.</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1" lang="en-GB" u="none" cap="none" strike="noStrike">
                <a:solidFill>
                  <a:srgbClr val="454545"/>
                </a:solidFill>
                <a:latin typeface="Calibri"/>
                <a:ea typeface="Calibri"/>
                <a:cs typeface="Calibri"/>
                <a:sym typeface="Calibri"/>
              </a:rPr>
              <a:t>• Scholarships and University Places: </a:t>
            </a:r>
            <a:endParaRPr b="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Only a small number of students get</a:t>
            </a:r>
            <a:endParaRPr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accepted into top universities or win scholarships, even though many apply</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p:txBody>
      </p:sp>
      <p:sp>
        <p:nvSpPr>
          <p:cNvPr id="219" name="Google Shape;219;p43"/>
          <p:cNvSpPr txBox="1"/>
          <p:nvPr/>
        </p:nvSpPr>
        <p:spPr>
          <a:xfrm>
            <a:off x="43600" y="4826800"/>
            <a:ext cx="15780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4"/>
          <p:cNvSpPr txBox="1"/>
          <p:nvPr/>
        </p:nvSpPr>
        <p:spPr>
          <a:xfrm>
            <a:off x="-204288" y="-304800"/>
            <a:ext cx="9552600" cy="48102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800"/>
              <a:buFont typeface="Arial"/>
              <a:buNone/>
            </a:pPr>
            <a:r>
              <a:rPr b="1" i="0" lang="en-GB" sz="1900" u="none" cap="none" strike="noStrike">
                <a:solidFill>
                  <a:srgbClr val="454545"/>
                </a:solidFill>
                <a:latin typeface="Calibri"/>
                <a:ea typeface="Calibri"/>
                <a:cs typeface="Calibri"/>
                <a:sym typeface="Calibri"/>
              </a:rPr>
              <a:t>Aims &amp; Objectives</a:t>
            </a:r>
            <a:endParaRPr b="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500"/>
              <a:buFont typeface="Arial"/>
              <a:buNone/>
            </a:pPr>
            <a:r>
              <a:t/>
            </a:r>
            <a:endParaRPr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Business objectives are specific, measurable, and actionable targets that guide a company towards </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achieving its overall goals. They serve as a roadmap for employees, providing clear steps to follow and ensuring </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everyone is working towards the same outcomes.</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50000"/>
              </a:lnSpc>
              <a:spcBef>
                <a:spcPts val="0"/>
              </a:spcBef>
              <a:spcAft>
                <a:spcPts val="0"/>
              </a:spcAft>
              <a:buClr>
                <a:srgbClr val="454545"/>
              </a:buClr>
              <a:buSzPts val="1700"/>
              <a:buFont typeface="Arial"/>
              <a:buNone/>
            </a:pPr>
            <a:r>
              <a:rPr b="1" i="0" lang="en-GB" sz="1800" u="none" cap="none" strike="noStrike">
                <a:solidFill>
                  <a:srgbClr val="454545"/>
                </a:solidFill>
                <a:latin typeface="Calibri"/>
                <a:ea typeface="Calibri"/>
                <a:cs typeface="Calibri"/>
                <a:sym typeface="Calibri"/>
              </a:rPr>
              <a:t>What they are:</a:t>
            </a:r>
            <a:endParaRPr b="1"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0" lang="en-GB" u="none" cap="none" strike="noStrike">
                <a:solidFill>
                  <a:srgbClr val="454545"/>
                </a:solidFill>
                <a:latin typeface="Calibri"/>
                <a:ea typeface="Calibri"/>
                <a:cs typeface="Calibri"/>
                <a:sym typeface="Calibri"/>
              </a:rPr>
              <a:t>Specific</a:t>
            </a:r>
            <a:r>
              <a:rPr i="0" lang="en-GB" u="none" cap="none" strike="noStrike">
                <a:solidFill>
                  <a:srgbClr val="454545"/>
                </a:solidFill>
                <a:latin typeface="Calibri"/>
                <a:ea typeface="Calibri"/>
                <a:cs typeface="Calibri"/>
                <a:sym typeface="Calibri"/>
              </a:rPr>
              <a:t>: Clearly define what the business wants to achieve (e.g., increase website traffic, reduce expenses). </a:t>
            </a:r>
            <a:br>
              <a:rPr i="0" lang="en-GB" u="none" cap="none" strike="noStrike">
                <a:solidFill>
                  <a:srgbClr val="454545"/>
                </a:solidFill>
                <a:latin typeface="Calibri"/>
                <a:ea typeface="Calibri"/>
                <a:cs typeface="Calibri"/>
                <a:sym typeface="Calibri"/>
              </a:rPr>
            </a:b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0" lang="en-GB" u="none" cap="none" strike="noStrike">
                <a:solidFill>
                  <a:srgbClr val="454545"/>
                </a:solidFill>
                <a:latin typeface="Calibri"/>
                <a:ea typeface="Calibri"/>
                <a:cs typeface="Calibri"/>
                <a:sym typeface="Calibri"/>
              </a:rPr>
              <a:t>Measurable</a:t>
            </a:r>
            <a:r>
              <a:rPr i="0" lang="en-GB" u="none" cap="none" strike="noStrike">
                <a:solidFill>
                  <a:srgbClr val="454545"/>
                </a:solidFill>
                <a:latin typeface="Calibri"/>
                <a:ea typeface="Calibri"/>
                <a:cs typeface="Calibri"/>
                <a:sym typeface="Calibri"/>
              </a:rPr>
              <a:t>: Establish how success will be tracked (e.g., increase website traffic by 10%). </a:t>
            </a:r>
            <a:br>
              <a:rPr i="0" lang="en-GB" u="none" cap="none" strike="noStrike">
                <a:solidFill>
                  <a:srgbClr val="454545"/>
                </a:solidFill>
                <a:latin typeface="Calibri"/>
                <a:ea typeface="Calibri"/>
                <a:cs typeface="Calibri"/>
                <a:sym typeface="Calibri"/>
              </a:rPr>
            </a:b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0" lang="en-GB" u="none" cap="none" strike="noStrike">
                <a:solidFill>
                  <a:srgbClr val="454545"/>
                </a:solidFill>
                <a:latin typeface="Calibri"/>
                <a:ea typeface="Calibri"/>
                <a:cs typeface="Calibri"/>
                <a:sym typeface="Calibri"/>
              </a:rPr>
              <a:t>Actionable</a:t>
            </a:r>
            <a:r>
              <a:rPr i="0" lang="en-GB" u="none" cap="none" strike="noStrike">
                <a:solidFill>
                  <a:srgbClr val="454545"/>
                </a:solidFill>
                <a:latin typeface="Calibri"/>
                <a:ea typeface="Calibri"/>
                <a:cs typeface="Calibri"/>
                <a:sym typeface="Calibri"/>
              </a:rPr>
              <a:t>: Outline the concrete steps needed to achieve the objective. </a:t>
            </a:r>
            <a:br>
              <a:rPr i="0" lang="en-GB" u="none" cap="none" strike="noStrike">
                <a:solidFill>
                  <a:srgbClr val="454545"/>
                </a:solidFill>
                <a:latin typeface="Calibri"/>
                <a:ea typeface="Calibri"/>
                <a:cs typeface="Calibri"/>
                <a:sym typeface="Calibri"/>
              </a:rPr>
            </a:b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0" lang="en-GB" u="none" cap="none" strike="noStrike">
                <a:solidFill>
                  <a:srgbClr val="454545"/>
                </a:solidFill>
                <a:latin typeface="Calibri"/>
                <a:ea typeface="Calibri"/>
                <a:cs typeface="Calibri"/>
                <a:sym typeface="Calibri"/>
              </a:rPr>
              <a:t>Relevant</a:t>
            </a:r>
            <a:r>
              <a:rPr i="0" lang="en-GB" u="none" cap="none" strike="noStrike">
                <a:solidFill>
                  <a:srgbClr val="454545"/>
                </a:solidFill>
                <a:latin typeface="Calibri"/>
                <a:ea typeface="Calibri"/>
                <a:cs typeface="Calibri"/>
                <a:sym typeface="Calibri"/>
              </a:rPr>
              <a:t>: Ensure the objective aligns with the overall business strategy and goals. </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0" lang="en-GB" u="none" cap="none" strike="noStrike">
                <a:solidFill>
                  <a:srgbClr val="454545"/>
                </a:solidFill>
                <a:latin typeface="Calibri"/>
                <a:ea typeface="Calibri"/>
                <a:cs typeface="Calibri"/>
                <a:sym typeface="Calibri"/>
              </a:rPr>
              <a:t>Time-bound:</a:t>
            </a:r>
            <a:r>
              <a:rPr i="0" lang="en-GB" u="none" cap="none" strike="noStrike">
                <a:solidFill>
                  <a:srgbClr val="454545"/>
                </a:solidFill>
                <a:latin typeface="Calibri"/>
                <a:ea typeface="Calibri"/>
                <a:cs typeface="Calibri"/>
                <a:sym typeface="Calibri"/>
              </a:rPr>
              <a:t> Set a clear deadline for achieving the objective. </a:t>
            </a:r>
            <a:br>
              <a:rPr i="0" lang="en-GB" u="none" cap="none" strike="noStrike">
                <a:solidFill>
                  <a:srgbClr val="454545"/>
                </a:solidFill>
                <a:latin typeface="Calibri"/>
                <a:ea typeface="Calibri"/>
                <a:cs typeface="Calibri"/>
                <a:sym typeface="Calibri"/>
              </a:rPr>
            </a:b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1" lang="en-GB" u="none" cap="none" strike="noStrike">
                <a:solidFill>
                  <a:srgbClr val="454545"/>
                </a:solidFill>
                <a:latin typeface="Calibri"/>
                <a:ea typeface="Calibri"/>
                <a:cs typeface="Calibri"/>
                <a:sym typeface="Calibri"/>
              </a:rPr>
              <a:t>SMART - System</a:t>
            </a:r>
            <a:endParaRPr b="1" i="1" sz="600">
              <a:latin typeface="Calibri"/>
              <a:ea typeface="Calibri"/>
              <a:cs typeface="Calibri"/>
              <a:sym typeface="Calibri"/>
            </a:endParaRPr>
          </a:p>
        </p:txBody>
      </p:sp>
      <p:sp>
        <p:nvSpPr>
          <p:cNvPr id="149" name="Google Shape;149;p34"/>
          <p:cNvSpPr txBox="1"/>
          <p:nvPr/>
        </p:nvSpPr>
        <p:spPr>
          <a:xfrm>
            <a:off x="283398" y="4731550"/>
            <a:ext cx="15453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cxnSp>
        <p:nvCxnSpPr>
          <p:cNvPr id="150" name="Google Shape;150;p34"/>
          <p:cNvCxnSpPr/>
          <p:nvPr/>
        </p:nvCxnSpPr>
        <p:spPr>
          <a:xfrm>
            <a:off x="2929310" y="1734537"/>
            <a:ext cx="3078600" cy="0"/>
          </a:xfrm>
          <a:prstGeom prst="straightConnector1">
            <a:avLst/>
          </a:prstGeom>
          <a:noFill/>
          <a:ln cap="flat" cmpd="sng" w="25400">
            <a:solidFill>
              <a:srgbClr val="000000"/>
            </a:solidFill>
            <a:prstDash val="solid"/>
            <a:miter lim="4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5"/>
          <p:cNvSpPr txBox="1"/>
          <p:nvPr>
            <p:ph idx="1" type="body"/>
          </p:nvPr>
        </p:nvSpPr>
        <p:spPr>
          <a:xfrm>
            <a:off x="539313" y="776088"/>
            <a:ext cx="3667200" cy="350400"/>
          </a:xfrm>
          <a:prstGeom prst="rect">
            <a:avLst/>
          </a:prstGeom>
          <a:noFill/>
          <a:ln>
            <a:noFill/>
          </a:ln>
        </p:spPr>
        <p:txBody>
          <a:bodyPr anchorCtr="0" anchor="t" bIns="17150" lIns="17150" spcFirstLastPara="1" rIns="17150" wrap="square" tIns="17150">
            <a:normAutofit/>
          </a:bodyPr>
          <a:lstStyle/>
          <a:p>
            <a:pPr indent="0" lvl="0" marL="0" marR="0" rtl="0" algn="l">
              <a:lnSpc>
                <a:spcPct val="100000"/>
              </a:lnSpc>
              <a:spcBef>
                <a:spcPts val="0"/>
              </a:spcBef>
              <a:spcAft>
                <a:spcPts val="0"/>
              </a:spcAft>
              <a:buClr>
                <a:srgbClr val="929292"/>
              </a:buClr>
              <a:buSzPts val="1800"/>
              <a:buFont typeface="Helvetica Neue"/>
              <a:buNone/>
            </a:pPr>
            <a:r>
              <a:rPr lang="en-GB" sz="1800">
                <a:solidFill>
                  <a:srgbClr val="929292"/>
                </a:solidFill>
                <a:latin typeface="Calibri"/>
                <a:ea typeface="Calibri"/>
                <a:cs typeface="Calibri"/>
                <a:sym typeface="Calibri"/>
              </a:rPr>
              <a:t>SMART Systems matters...</a:t>
            </a:r>
            <a:endParaRPr>
              <a:latin typeface="Calibri"/>
              <a:ea typeface="Calibri"/>
              <a:cs typeface="Calibri"/>
              <a:sym typeface="Calibri"/>
            </a:endParaRPr>
          </a:p>
        </p:txBody>
      </p:sp>
      <p:sp>
        <p:nvSpPr>
          <p:cNvPr id="156" name="Google Shape;156;p35"/>
          <p:cNvSpPr txBox="1"/>
          <p:nvPr>
            <p:ph type="title"/>
          </p:nvPr>
        </p:nvSpPr>
        <p:spPr>
          <a:xfrm>
            <a:off x="539325" y="299700"/>
            <a:ext cx="3580200" cy="476400"/>
          </a:xfrm>
          <a:prstGeom prst="rect">
            <a:avLst/>
          </a:prstGeom>
          <a:noFill/>
          <a:ln>
            <a:noFill/>
          </a:ln>
        </p:spPr>
        <p:txBody>
          <a:bodyPr anchorCtr="0" anchor="t" bIns="19050" lIns="19050" spcFirstLastPara="1" rIns="19050" wrap="square" tIns="19050">
            <a:normAutofit/>
          </a:bodyPr>
          <a:lstStyle/>
          <a:p>
            <a:pPr indent="0" lvl="0" marL="0" marR="0" rtl="0" algn="l">
              <a:lnSpc>
                <a:spcPct val="80000"/>
              </a:lnSpc>
              <a:spcBef>
                <a:spcPts val="0"/>
              </a:spcBef>
              <a:spcAft>
                <a:spcPts val="0"/>
              </a:spcAft>
              <a:buClr>
                <a:srgbClr val="5E5E5E"/>
              </a:buClr>
              <a:buSzPts val="3200"/>
              <a:buFont typeface="Helvetica Neue"/>
              <a:buNone/>
            </a:pPr>
            <a:r>
              <a:rPr lang="en-GB">
                <a:solidFill>
                  <a:srgbClr val="5E5E5E"/>
                </a:solidFill>
                <a:latin typeface="Calibri"/>
                <a:ea typeface="Calibri"/>
                <a:cs typeface="Calibri"/>
                <a:sym typeface="Calibri"/>
              </a:rPr>
              <a:t>Purpose...</a:t>
            </a:r>
            <a:endParaRPr>
              <a:latin typeface="Calibri"/>
              <a:ea typeface="Calibri"/>
              <a:cs typeface="Calibri"/>
              <a:sym typeface="Calibri"/>
            </a:endParaRPr>
          </a:p>
        </p:txBody>
      </p:sp>
      <p:sp>
        <p:nvSpPr>
          <p:cNvPr id="157" name="Google Shape;157;p35"/>
          <p:cNvSpPr txBox="1"/>
          <p:nvPr/>
        </p:nvSpPr>
        <p:spPr>
          <a:xfrm>
            <a:off x="409598" y="1407757"/>
            <a:ext cx="3343500" cy="32709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1100"/>
              <a:buFont typeface="Arial"/>
              <a:buNone/>
            </a:pPr>
            <a:r>
              <a:rPr b="1" i="0" lang="en-GB" sz="1300" u="none" cap="none" strike="noStrike">
                <a:solidFill>
                  <a:srgbClr val="000000"/>
                </a:solidFill>
                <a:latin typeface="Calibri"/>
                <a:ea typeface="Calibri"/>
                <a:cs typeface="Calibri"/>
                <a:sym typeface="Calibri"/>
              </a:rPr>
              <a:t>Why they matter:</a:t>
            </a:r>
            <a:endParaRPr b="1"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i="0" lang="en-GB" sz="1300" u="none" cap="none" strike="noStrike">
                <a:solidFill>
                  <a:srgbClr val="000000"/>
                </a:solidFill>
                <a:latin typeface="Calibri"/>
                <a:ea typeface="Calibri"/>
                <a:cs typeface="Calibri"/>
                <a:sym typeface="Calibri"/>
              </a:rPr>
              <a:t>Guide decision-making: Objectives help businesses focus their efforts and allocate resources effectively. </a:t>
            </a:r>
            <a:br>
              <a:rPr i="0" lang="en-GB" sz="1300" u="none" cap="none" strike="noStrike">
                <a:solidFill>
                  <a:srgbClr val="000000"/>
                </a:solidFill>
                <a:latin typeface="Calibri"/>
                <a:ea typeface="Calibri"/>
                <a:cs typeface="Calibri"/>
                <a:sym typeface="Calibri"/>
              </a:rPr>
            </a:br>
            <a:endParaRPr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GB" sz="1300" u="none" cap="none" strike="noStrike">
                <a:solidFill>
                  <a:srgbClr val="000000"/>
                </a:solidFill>
                <a:latin typeface="Calibri"/>
                <a:ea typeface="Calibri"/>
                <a:cs typeface="Calibri"/>
                <a:sym typeface="Calibri"/>
              </a:rPr>
              <a:t>Improve performance: </a:t>
            </a:r>
            <a:endParaRPr b="1" i="0" sz="17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i="0" lang="en-GB" sz="1300" u="none" cap="none" strike="noStrike">
                <a:solidFill>
                  <a:srgbClr val="000000"/>
                </a:solidFill>
                <a:latin typeface="Calibri"/>
                <a:ea typeface="Calibri"/>
                <a:cs typeface="Calibri"/>
                <a:sym typeface="Calibri"/>
              </a:rPr>
              <a:t>Measurable objectives provide a benchmark for tracking progress and identifying areas for improvement. </a:t>
            </a:r>
            <a:br>
              <a:rPr i="0" lang="en-GB" sz="1300" u="none" cap="none" strike="noStrike">
                <a:solidFill>
                  <a:srgbClr val="000000"/>
                </a:solidFill>
                <a:latin typeface="Calibri"/>
                <a:ea typeface="Calibri"/>
                <a:cs typeface="Calibri"/>
                <a:sym typeface="Calibri"/>
              </a:rPr>
            </a:br>
            <a:endParaRPr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GB" sz="1300" u="none" cap="none" strike="noStrike">
                <a:solidFill>
                  <a:srgbClr val="000000"/>
                </a:solidFill>
                <a:latin typeface="Calibri"/>
                <a:ea typeface="Calibri"/>
                <a:cs typeface="Calibri"/>
                <a:sym typeface="Calibri"/>
              </a:rPr>
              <a:t>Enhance communication: </a:t>
            </a:r>
            <a:endParaRPr b="1"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i="0" lang="en-GB" sz="1300" u="none" cap="none" strike="noStrike">
                <a:solidFill>
                  <a:srgbClr val="000000"/>
                </a:solidFill>
                <a:latin typeface="Calibri"/>
                <a:ea typeface="Calibri"/>
                <a:cs typeface="Calibri"/>
                <a:sym typeface="Calibri"/>
              </a:rPr>
              <a:t>Objectives ensure everyone is aligned and working towards the same goals. </a:t>
            </a:r>
            <a:br>
              <a:rPr i="0" lang="en-GB" sz="1300" u="none" cap="none" strike="noStrike">
                <a:solidFill>
                  <a:srgbClr val="000000"/>
                </a:solidFill>
                <a:latin typeface="Calibri"/>
                <a:ea typeface="Calibri"/>
                <a:cs typeface="Calibri"/>
                <a:sym typeface="Calibri"/>
              </a:rPr>
            </a:br>
            <a:endParaRPr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GB" sz="1300" u="none" cap="none" strike="noStrike">
                <a:solidFill>
                  <a:srgbClr val="000000"/>
                </a:solidFill>
                <a:latin typeface="Calibri"/>
                <a:ea typeface="Calibri"/>
                <a:cs typeface="Calibri"/>
                <a:sym typeface="Calibri"/>
              </a:rPr>
              <a:t>Drive innovation: </a:t>
            </a:r>
            <a:endParaRPr b="1" i="0" sz="17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i="0" lang="en-GB" sz="1300" u="none" cap="none" strike="noStrike">
                <a:solidFill>
                  <a:srgbClr val="000000"/>
                </a:solidFill>
                <a:latin typeface="Calibri"/>
                <a:ea typeface="Calibri"/>
                <a:cs typeface="Calibri"/>
                <a:sym typeface="Calibri"/>
              </a:rPr>
              <a:t>Achieving ambitious objectives can lead to new ideas and approaches. </a:t>
            </a:r>
            <a:br>
              <a:rPr i="0" lang="en-GB" sz="1300" u="none" cap="none" strike="noStrike">
                <a:solidFill>
                  <a:srgbClr val="000000"/>
                </a:solidFill>
                <a:latin typeface="Calibri"/>
                <a:ea typeface="Calibri"/>
                <a:cs typeface="Calibri"/>
                <a:sym typeface="Calibri"/>
              </a:rPr>
            </a:br>
            <a:endParaRPr sz="700">
              <a:latin typeface="Calibri"/>
              <a:ea typeface="Calibri"/>
              <a:cs typeface="Calibri"/>
              <a:sym typeface="Calibri"/>
            </a:endParaRPr>
          </a:p>
        </p:txBody>
      </p:sp>
      <p:pic>
        <p:nvPicPr>
          <p:cNvPr descr="IMG_3445.png" id="158" name="Google Shape;158;p35"/>
          <p:cNvPicPr preferRelativeResize="0"/>
          <p:nvPr/>
        </p:nvPicPr>
        <p:blipFill rotWithShape="1">
          <a:blip r:embed="rId3">
            <a:alphaModFix/>
          </a:blip>
          <a:srcRect b="0" l="0" r="0" t="0"/>
          <a:stretch/>
        </p:blipFill>
        <p:spPr>
          <a:xfrm>
            <a:off x="4588808" y="457200"/>
            <a:ext cx="4059957" cy="4059957"/>
          </a:xfrm>
          <a:prstGeom prst="rect">
            <a:avLst/>
          </a:prstGeom>
          <a:noFill/>
          <a:ln>
            <a:noFill/>
          </a:ln>
        </p:spPr>
      </p:pic>
      <p:sp>
        <p:nvSpPr>
          <p:cNvPr id="159" name="Google Shape;159;p35"/>
          <p:cNvSpPr/>
          <p:nvPr/>
        </p:nvSpPr>
        <p:spPr>
          <a:xfrm>
            <a:off x="6162451" y="4029075"/>
            <a:ext cx="1143224" cy="47625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0" name="Google Shape;160;p35"/>
          <p:cNvSpPr txBox="1"/>
          <p:nvPr/>
        </p:nvSpPr>
        <p:spPr>
          <a:xfrm>
            <a:off x="283398" y="4731550"/>
            <a:ext cx="17052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6"/>
          <p:cNvSpPr/>
          <p:nvPr/>
        </p:nvSpPr>
        <p:spPr>
          <a:xfrm>
            <a:off x="0" y="-38400"/>
            <a:ext cx="5431800" cy="2523000"/>
          </a:xfrm>
          <a:prstGeom prst="rect">
            <a:avLst/>
          </a:prstGeom>
          <a:solidFill>
            <a:srgbClr val="D5D5D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6" name="Google Shape;166;p36"/>
          <p:cNvSpPr/>
          <p:nvPr/>
        </p:nvSpPr>
        <p:spPr>
          <a:xfrm>
            <a:off x="3854574" y="2642983"/>
            <a:ext cx="5305314" cy="2523121"/>
          </a:xfrm>
          <a:prstGeom prst="rect">
            <a:avLst/>
          </a:prstGeom>
          <a:solidFill>
            <a:srgbClr val="D5D5D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7" name="Google Shape;167;p36"/>
          <p:cNvSpPr txBox="1"/>
          <p:nvPr>
            <p:ph idx="2" type="body"/>
          </p:nvPr>
        </p:nvSpPr>
        <p:spPr>
          <a:xfrm>
            <a:off x="234575" y="0"/>
            <a:ext cx="5725500" cy="27369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Clr>
                <a:srgbClr val="000000"/>
              </a:buClr>
              <a:buSzPts val="1900"/>
              <a:buFont typeface="Arial"/>
              <a:buNone/>
            </a:pPr>
            <a:r>
              <a:rPr b="1" lang="en-GB" sz="1900">
                <a:latin typeface="Calibri"/>
                <a:ea typeface="Calibri"/>
                <a:cs typeface="Calibri"/>
                <a:sym typeface="Calibri"/>
              </a:rPr>
              <a:t>Types of business objectives:</a:t>
            </a:r>
            <a:endParaRPr b="1">
              <a:latin typeface="Calibri"/>
              <a:ea typeface="Calibri"/>
              <a:cs typeface="Calibri"/>
              <a:sym typeface="Calibri"/>
            </a:endParaRPr>
          </a:p>
          <a:p>
            <a:pPr indent="0" lvl="0" marL="0" rtl="0" algn="l">
              <a:lnSpc>
                <a:spcPct val="100000"/>
              </a:lnSpc>
              <a:spcBef>
                <a:spcPts val="0"/>
              </a:spcBef>
              <a:spcAft>
                <a:spcPts val="0"/>
              </a:spcAft>
              <a:buClr>
                <a:srgbClr val="000000"/>
              </a:buClr>
              <a:buSzPts val="1900"/>
              <a:buFont typeface="Arial"/>
              <a:buNone/>
            </a:pPr>
            <a:r>
              <a:t/>
            </a:r>
            <a:endParaRPr b="1">
              <a:latin typeface="Calibri"/>
              <a:ea typeface="Calibri"/>
              <a:cs typeface="Calibri"/>
              <a:sym typeface="Calibri"/>
            </a:endParaRPr>
          </a:p>
          <a:p>
            <a:pPr indent="-57150" lvl="0" marL="50800" rtl="0" algn="l">
              <a:lnSpc>
                <a:spcPct val="100000"/>
              </a:lnSpc>
              <a:spcBef>
                <a:spcPts val="0"/>
              </a:spcBef>
              <a:spcAft>
                <a:spcPts val="0"/>
              </a:spcAft>
              <a:buClr>
                <a:srgbClr val="000000"/>
              </a:buClr>
              <a:buSzPts val="900"/>
              <a:buFont typeface="Calibri"/>
              <a:buChar char="•"/>
            </a:pPr>
            <a:r>
              <a:rPr b="1" lang="en-GB" sz="1100">
                <a:latin typeface="Calibri"/>
                <a:ea typeface="Calibri"/>
                <a:cs typeface="Calibri"/>
                <a:sym typeface="Calibri"/>
              </a:rPr>
              <a:t>Financial:</a:t>
            </a:r>
            <a:r>
              <a:rPr lang="en-GB">
                <a:latin typeface="Calibri"/>
                <a:ea typeface="Calibri"/>
                <a:cs typeface="Calibri"/>
                <a:sym typeface="Calibri"/>
              </a:rPr>
              <a:t> Increasing profits, reducing costs, improving profitability.</a:t>
            </a:r>
            <a:endParaRPr sz="1100">
              <a:latin typeface="Calibri"/>
              <a:ea typeface="Calibri"/>
              <a:cs typeface="Calibri"/>
              <a:sym typeface="Calibri"/>
            </a:endParaRPr>
          </a:p>
          <a:p>
            <a:pPr indent="0" lvl="0" marL="50800" rtl="0" algn="l">
              <a:lnSpc>
                <a:spcPct val="100000"/>
              </a:lnSpc>
              <a:spcBef>
                <a:spcPts val="0"/>
              </a:spcBef>
              <a:spcAft>
                <a:spcPts val="0"/>
              </a:spcAft>
              <a:buClr>
                <a:srgbClr val="000000"/>
              </a:buClr>
              <a:buSzPts val="900"/>
              <a:buFont typeface="Arial"/>
              <a:buNone/>
            </a:pPr>
            <a:r>
              <a:t/>
            </a:r>
            <a:endParaRPr b="1">
              <a:latin typeface="Calibri"/>
              <a:ea typeface="Calibri"/>
              <a:cs typeface="Calibri"/>
              <a:sym typeface="Calibri"/>
            </a:endParaRPr>
          </a:p>
          <a:p>
            <a:pPr indent="-57150" lvl="0" marL="50800" rtl="0" algn="l">
              <a:lnSpc>
                <a:spcPct val="100000"/>
              </a:lnSpc>
              <a:spcBef>
                <a:spcPts val="0"/>
              </a:spcBef>
              <a:spcAft>
                <a:spcPts val="0"/>
              </a:spcAft>
              <a:buClr>
                <a:srgbClr val="000000"/>
              </a:buClr>
              <a:buSzPts val="900"/>
              <a:buFont typeface="Calibri"/>
              <a:buChar char="•"/>
            </a:pPr>
            <a:r>
              <a:rPr b="1" lang="en-GB" sz="1100">
                <a:latin typeface="Calibri"/>
                <a:ea typeface="Calibri"/>
                <a:cs typeface="Calibri"/>
                <a:sym typeface="Calibri"/>
              </a:rPr>
              <a:t>Operational:</a:t>
            </a:r>
            <a:r>
              <a:rPr b="1" lang="en-GB">
                <a:latin typeface="Calibri"/>
                <a:ea typeface="Calibri"/>
                <a:cs typeface="Calibri"/>
                <a:sym typeface="Calibri"/>
              </a:rPr>
              <a:t> </a:t>
            </a:r>
            <a:r>
              <a:rPr lang="en-GB">
                <a:latin typeface="Calibri"/>
                <a:ea typeface="Calibri"/>
                <a:cs typeface="Calibri"/>
                <a:sym typeface="Calibri"/>
              </a:rPr>
              <a:t>Improving efficiency, reducing waste, streamlining processes.</a:t>
            </a:r>
            <a:endParaRPr sz="1100">
              <a:latin typeface="Calibri"/>
              <a:ea typeface="Calibri"/>
              <a:cs typeface="Calibri"/>
              <a:sym typeface="Calibri"/>
            </a:endParaRPr>
          </a:p>
          <a:p>
            <a:pPr indent="0" lvl="0" marL="50800" rtl="0" algn="l">
              <a:lnSpc>
                <a:spcPct val="100000"/>
              </a:lnSpc>
              <a:spcBef>
                <a:spcPts val="0"/>
              </a:spcBef>
              <a:spcAft>
                <a:spcPts val="0"/>
              </a:spcAft>
              <a:buClr>
                <a:srgbClr val="000000"/>
              </a:buClr>
              <a:buSzPts val="900"/>
              <a:buFont typeface="Arial"/>
              <a:buNone/>
            </a:pPr>
            <a:r>
              <a:t/>
            </a:r>
            <a:endParaRPr b="1">
              <a:latin typeface="Calibri"/>
              <a:ea typeface="Calibri"/>
              <a:cs typeface="Calibri"/>
              <a:sym typeface="Calibri"/>
            </a:endParaRPr>
          </a:p>
          <a:p>
            <a:pPr indent="-57150" lvl="0" marL="50800" rtl="0" algn="l">
              <a:lnSpc>
                <a:spcPct val="100000"/>
              </a:lnSpc>
              <a:spcBef>
                <a:spcPts val="0"/>
              </a:spcBef>
              <a:spcAft>
                <a:spcPts val="0"/>
              </a:spcAft>
              <a:buClr>
                <a:srgbClr val="000000"/>
              </a:buClr>
              <a:buSzPts val="900"/>
              <a:buFont typeface="Calibri"/>
              <a:buChar char="•"/>
            </a:pPr>
            <a:r>
              <a:rPr b="1" lang="en-GB" sz="1100">
                <a:latin typeface="Calibri"/>
                <a:ea typeface="Calibri"/>
                <a:cs typeface="Calibri"/>
                <a:sym typeface="Calibri"/>
              </a:rPr>
              <a:t>Customer:</a:t>
            </a:r>
            <a:r>
              <a:rPr b="1" lang="en-GB">
                <a:latin typeface="Calibri"/>
                <a:ea typeface="Calibri"/>
                <a:cs typeface="Calibri"/>
                <a:sym typeface="Calibri"/>
              </a:rPr>
              <a:t> </a:t>
            </a:r>
            <a:r>
              <a:rPr lang="en-GB">
                <a:latin typeface="Calibri"/>
                <a:ea typeface="Calibri"/>
                <a:cs typeface="Calibri"/>
                <a:sym typeface="Calibri"/>
              </a:rPr>
              <a:t>Increasing customer satisfaction, loyalty, and retention.</a:t>
            </a:r>
            <a:endParaRPr sz="1100">
              <a:latin typeface="Calibri"/>
              <a:ea typeface="Calibri"/>
              <a:cs typeface="Calibri"/>
              <a:sym typeface="Calibri"/>
            </a:endParaRPr>
          </a:p>
          <a:p>
            <a:pPr indent="0" lvl="0" marL="50800" rtl="0" algn="l">
              <a:lnSpc>
                <a:spcPct val="100000"/>
              </a:lnSpc>
              <a:spcBef>
                <a:spcPts val="0"/>
              </a:spcBef>
              <a:spcAft>
                <a:spcPts val="0"/>
              </a:spcAft>
              <a:buClr>
                <a:srgbClr val="000000"/>
              </a:buClr>
              <a:buSzPts val="900"/>
              <a:buFont typeface="Arial"/>
              <a:buNone/>
            </a:pPr>
            <a:r>
              <a:t/>
            </a:r>
            <a:endParaRPr>
              <a:latin typeface="Calibri"/>
              <a:ea typeface="Calibri"/>
              <a:cs typeface="Calibri"/>
              <a:sym typeface="Calibri"/>
            </a:endParaRPr>
          </a:p>
          <a:p>
            <a:pPr indent="-57150" lvl="0" marL="50800" rtl="0" algn="l">
              <a:lnSpc>
                <a:spcPct val="100000"/>
              </a:lnSpc>
              <a:spcBef>
                <a:spcPts val="0"/>
              </a:spcBef>
              <a:spcAft>
                <a:spcPts val="0"/>
              </a:spcAft>
              <a:buClr>
                <a:srgbClr val="000000"/>
              </a:buClr>
              <a:buSzPts val="900"/>
              <a:buFont typeface="Calibri"/>
              <a:buChar char="•"/>
            </a:pPr>
            <a:r>
              <a:rPr b="1" lang="en-GB" sz="1100">
                <a:latin typeface="Calibri"/>
                <a:ea typeface="Calibri"/>
                <a:cs typeface="Calibri"/>
                <a:sym typeface="Calibri"/>
              </a:rPr>
              <a:t>Marketing: </a:t>
            </a:r>
            <a:r>
              <a:rPr lang="en-GB">
                <a:latin typeface="Calibri"/>
                <a:ea typeface="Calibri"/>
                <a:cs typeface="Calibri"/>
                <a:sym typeface="Calibri"/>
              </a:rPr>
              <a:t>Increasing brand awareness, generating leads, driving sales.</a:t>
            </a:r>
            <a:endParaRPr sz="1100">
              <a:latin typeface="Calibri"/>
              <a:ea typeface="Calibri"/>
              <a:cs typeface="Calibri"/>
              <a:sym typeface="Calibri"/>
            </a:endParaRPr>
          </a:p>
          <a:p>
            <a:pPr indent="0" lvl="0" marL="50800" rtl="0" algn="l">
              <a:lnSpc>
                <a:spcPct val="100000"/>
              </a:lnSpc>
              <a:spcBef>
                <a:spcPts val="0"/>
              </a:spcBef>
              <a:spcAft>
                <a:spcPts val="0"/>
              </a:spcAft>
              <a:buClr>
                <a:srgbClr val="000000"/>
              </a:buClr>
              <a:buSzPts val="900"/>
              <a:buFont typeface="Arial"/>
              <a:buNone/>
            </a:pPr>
            <a:r>
              <a:t/>
            </a:r>
            <a:endParaRPr b="1">
              <a:latin typeface="Calibri"/>
              <a:ea typeface="Calibri"/>
              <a:cs typeface="Calibri"/>
              <a:sym typeface="Calibri"/>
            </a:endParaRPr>
          </a:p>
          <a:p>
            <a:pPr indent="-57150" lvl="0" marL="50800" rtl="0" algn="l">
              <a:lnSpc>
                <a:spcPct val="100000"/>
              </a:lnSpc>
              <a:spcBef>
                <a:spcPts val="0"/>
              </a:spcBef>
              <a:spcAft>
                <a:spcPts val="0"/>
              </a:spcAft>
              <a:buClr>
                <a:srgbClr val="000000"/>
              </a:buClr>
              <a:buSzPts val="900"/>
              <a:buFont typeface="Calibri"/>
              <a:buChar char="•"/>
            </a:pPr>
            <a:r>
              <a:rPr b="1" lang="en-GB" sz="1100">
                <a:latin typeface="Calibri"/>
                <a:ea typeface="Calibri"/>
                <a:cs typeface="Calibri"/>
                <a:sym typeface="Calibri"/>
              </a:rPr>
              <a:t>Human Resources:</a:t>
            </a:r>
            <a:r>
              <a:rPr b="1" lang="en-GB">
                <a:latin typeface="Calibri"/>
                <a:ea typeface="Calibri"/>
                <a:cs typeface="Calibri"/>
                <a:sym typeface="Calibri"/>
              </a:rPr>
              <a:t> </a:t>
            </a:r>
            <a:r>
              <a:rPr lang="en-GB">
                <a:latin typeface="Calibri"/>
                <a:ea typeface="Calibri"/>
                <a:cs typeface="Calibri"/>
                <a:sym typeface="Calibri"/>
              </a:rPr>
              <a:t>Improving employee morale, reducing turnover, and increasing productivity.</a:t>
            </a:r>
            <a:endParaRPr sz="1100">
              <a:latin typeface="Calibri"/>
              <a:ea typeface="Calibri"/>
              <a:cs typeface="Calibri"/>
              <a:sym typeface="Calibri"/>
            </a:endParaRPr>
          </a:p>
          <a:p>
            <a:pPr indent="0" lvl="0" marL="50800" rtl="0" algn="l">
              <a:lnSpc>
                <a:spcPct val="100000"/>
              </a:lnSpc>
              <a:spcBef>
                <a:spcPts val="0"/>
              </a:spcBef>
              <a:spcAft>
                <a:spcPts val="0"/>
              </a:spcAft>
              <a:buClr>
                <a:srgbClr val="000000"/>
              </a:buClr>
              <a:buSzPts val="900"/>
              <a:buFont typeface="Arial"/>
              <a:buNone/>
            </a:pPr>
            <a:r>
              <a:t/>
            </a:r>
            <a:endParaRPr b="1">
              <a:latin typeface="Calibri"/>
              <a:ea typeface="Calibri"/>
              <a:cs typeface="Calibri"/>
              <a:sym typeface="Calibri"/>
            </a:endParaRPr>
          </a:p>
          <a:p>
            <a:pPr indent="-57150" lvl="0" marL="50800" rtl="0" algn="l">
              <a:lnSpc>
                <a:spcPct val="100000"/>
              </a:lnSpc>
              <a:spcBef>
                <a:spcPts val="0"/>
              </a:spcBef>
              <a:spcAft>
                <a:spcPts val="0"/>
              </a:spcAft>
              <a:buClr>
                <a:srgbClr val="000000"/>
              </a:buClr>
              <a:buSzPts val="900"/>
              <a:buFont typeface="Calibri"/>
              <a:buChar char="•"/>
            </a:pPr>
            <a:r>
              <a:rPr b="1" lang="en-GB" sz="1100">
                <a:latin typeface="Calibri"/>
                <a:ea typeface="Calibri"/>
                <a:cs typeface="Calibri"/>
                <a:sym typeface="Calibri"/>
              </a:rPr>
              <a:t>Social:</a:t>
            </a:r>
            <a:r>
              <a:rPr b="1" lang="en-GB">
                <a:latin typeface="Calibri"/>
                <a:ea typeface="Calibri"/>
                <a:cs typeface="Calibri"/>
                <a:sym typeface="Calibri"/>
              </a:rPr>
              <a:t> </a:t>
            </a:r>
            <a:r>
              <a:rPr lang="en-GB">
                <a:latin typeface="Calibri"/>
                <a:ea typeface="Calibri"/>
                <a:cs typeface="Calibri"/>
                <a:sym typeface="Calibri"/>
              </a:rPr>
              <a:t>Contributing to the community, promoting sustainability, and ethical business practices.</a:t>
            </a:r>
            <a:endParaRPr sz="1100">
              <a:latin typeface="Calibri"/>
              <a:ea typeface="Calibri"/>
              <a:cs typeface="Calibri"/>
              <a:sym typeface="Calibri"/>
            </a:endParaRPr>
          </a:p>
        </p:txBody>
      </p:sp>
      <p:sp>
        <p:nvSpPr>
          <p:cNvPr id="168" name="Google Shape;168;p36"/>
          <p:cNvSpPr txBox="1"/>
          <p:nvPr/>
        </p:nvSpPr>
        <p:spPr>
          <a:xfrm>
            <a:off x="4348891" y="2680389"/>
            <a:ext cx="4244400" cy="3096300"/>
          </a:xfrm>
          <a:prstGeom prst="rect">
            <a:avLst/>
          </a:prstGeom>
          <a:noFill/>
          <a:ln>
            <a:noFill/>
          </a:ln>
        </p:spPr>
        <p:txBody>
          <a:bodyPr anchorCtr="0" anchor="t" bIns="19050" lIns="19050" spcFirstLastPara="1" rIns="19050" wrap="square" tIns="19050">
            <a:normAutofit/>
          </a:bodyPr>
          <a:lstStyle/>
          <a:p>
            <a:pPr indent="0" lvl="0" marL="0" marR="0" rtl="0" algn="ctr">
              <a:lnSpc>
                <a:spcPct val="100000"/>
              </a:lnSpc>
              <a:spcBef>
                <a:spcPts val="0"/>
              </a:spcBef>
              <a:spcAft>
                <a:spcPts val="0"/>
              </a:spcAft>
              <a:buClr>
                <a:srgbClr val="000000"/>
              </a:buClr>
              <a:buSzPts val="900"/>
              <a:buFont typeface="Arial"/>
              <a:buNone/>
            </a:pPr>
            <a:r>
              <a:t/>
            </a:r>
            <a:endParaRPr i="0" sz="900" u="none" cap="none" strike="noStrike">
              <a:solidFill>
                <a:srgbClr val="000000"/>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900"/>
              <a:buFont typeface="Arial"/>
              <a:buNone/>
            </a:pPr>
            <a:r>
              <a:t/>
            </a:r>
            <a:endParaRPr i="0" sz="900" u="none" cap="none" strike="noStrike">
              <a:solidFill>
                <a:srgbClr val="000000"/>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900"/>
              <a:buFont typeface="Arial"/>
              <a:buNone/>
            </a:pPr>
            <a:r>
              <a:rPr i="0" lang="en-GB" sz="900" u="none" cap="none" strike="noStrike">
                <a:solidFill>
                  <a:srgbClr val="000000"/>
                </a:solidFill>
                <a:latin typeface="Architects Daughter"/>
                <a:ea typeface="Architects Daughter"/>
                <a:cs typeface="Architects Daughter"/>
                <a:sym typeface="Architects Daughter"/>
              </a:rPr>
              <a:t>"</a:t>
            </a:r>
            <a:r>
              <a:rPr b="1" i="0" lang="en-GB" sz="1200" u="none" cap="none" strike="noStrike">
                <a:solidFill>
                  <a:srgbClr val="000000"/>
                </a:solidFill>
                <a:latin typeface="Architects Daughter"/>
                <a:ea typeface="Architects Daughter"/>
                <a:cs typeface="Architects Daughter"/>
                <a:sym typeface="Architects Daughter"/>
              </a:rPr>
              <a:t>Running a business without a plan is like driving without a destination! Agree? Definitely, you will say yes. Business objectives, no doubt, act as a guide for your business, showing you the way to success. </a:t>
            </a:r>
            <a:endParaRPr b="1" i="0" sz="1200" u="none" cap="none" strike="noStrike">
              <a:solidFill>
                <a:srgbClr val="52575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52575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200"/>
              <a:buFont typeface="Radley"/>
              <a:buNone/>
            </a:pPr>
            <a:r>
              <a:rPr b="1" i="0" lang="en-GB" sz="1200" u="none" cap="none" strike="noStrike">
                <a:solidFill>
                  <a:srgbClr val="000000"/>
                </a:solidFill>
                <a:latin typeface="Architects Daughter"/>
                <a:ea typeface="Architects Daughter"/>
                <a:cs typeface="Architects Daughter"/>
                <a:sym typeface="Architects Daughter"/>
              </a:rPr>
              <a:t>The objectives of a business also help you stay focused and work efficiently. This article is crafted for you to explain what a business objective is, explore some business objectives examples, and highlight the benefits of setting business objectives."</a:t>
            </a:r>
            <a:endParaRPr b="1" i="0" sz="1200" u="none" cap="none" strike="noStrike">
              <a:solidFill>
                <a:srgbClr val="52575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200"/>
              <a:buFont typeface="Radley"/>
              <a:buNone/>
            </a:pPr>
            <a:r>
              <a:t/>
            </a:r>
            <a:endParaRPr b="1" i="0" sz="1200" u="none" cap="none" strike="noStrike">
              <a:solidFill>
                <a:srgbClr val="52575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52575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52575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52575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52575F"/>
              </a:solidFill>
              <a:latin typeface="Architects Daughter"/>
              <a:ea typeface="Architects Daughter"/>
              <a:cs typeface="Architects Daughter"/>
              <a:sym typeface="Architects Daughter"/>
            </a:endParaRPr>
          </a:p>
        </p:txBody>
      </p:sp>
      <p:sp>
        <p:nvSpPr>
          <p:cNvPr id="169" name="Google Shape;169;p36"/>
          <p:cNvSpPr txBox="1"/>
          <p:nvPr/>
        </p:nvSpPr>
        <p:spPr>
          <a:xfrm>
            <a:off x="283398" y="4731550"/>
            <a:ext cx="16164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7"/>
          <p:cNvSpPr txBox="1"/>
          <p:nvPr>
            <p:ph type="title"/>
          </p:nvPr>
        </p:nvSpPr>
        <p:spPr>
          <a:xfrm>
            <a:off x="2881331" y="157050"/>
            <a:ext cx="5303100" cy="538200"/>
          </a:xfrm>
          <a:prstGeom prst="rect">
            <a:avLst/>
          </a:prstGeom>
          <a:noFill/>
          <a:ln>
            <a:noFill/>
          </a:ln>
        </p:spPr>
        <p:txBody>
          <a:bodyPr anchorCtr="0" anchor="t" bIns="19050" lIns="19050" spcFirstLastPara="1" rIns="19050" wrap="square" tIns="19050">
            <a:normAutofit/>
          </a:bodyPr>
          <a:lstStyle/>
          <a:p>
            <a:pPr indent="0" lvl="0" marL="0" marR="0" rtl="0" algn="l">
              <a:lnSpc>
                <a:spcPct val="80000"/>
              </a:lnSpc>
              <a:spcBef>
                <a:spcPts val="0"/>
              </a:spcBef>
              <a:spcAft>
                <a:spcPts val="0"/>
              </a:spcAft>
              <a:buClr>
                <a:srgbClr val="5E5E5E"/>
              </a:buClr>
              <a:buSzPts val="2600"/>
              <a:buFont typeface="Helvetica Neue"/>
              <a:buNone/>
            </a:pPr>
            <a:r>
              <a:rPr lang="en-GB" sz="2600">
                <a:solidFill>
                  <a:srgbClr val="5E5E5E"/>
                </a:solidFill>
                <a:latin typeface="Calibri"/>
                <a:ea typeface="Calibri"/>
                <a:cs typeface="Calibri"/>
                <a:sym typeface="Calibri"/>
              </a:rPr>
              <a:t>Business Classifications</a:t>
            </a:r>
            <a:endParaRPr>
              <a:latin typeface="Calibri"/>
              <a:ea typeface="Calibri"/>
              <a:cs typeface="Calibri"/>
              <a:sym typeface="Calibri"/>
            </a:endParaRPr>
          </a:p>
        </p:txBody>
      </p:sp>
      <p:sp>
        <p:nvSpPr>
          <p:cNvPr id="175" name="Google Shape;175;p37"/>
          <p:cNvSpPr txBox="1"/>
          <p:nvPr/>
        </p:nvSpPr>
        <p:spPr>
          <a:xfrm>
            <a:off x="361950" y="737203"/>
            <a:ext cx="3438600" cy="4363800"/>
          </a:xfrm>
          <a:prstGeom prst="rect">
            <a:avLst/>
          </a:prstGeom>
          <a:noFill/>
          <a:ln>
            <a:noFill/>
          </a:ln>
        </p:spPr>
        <p:txBody>
          <a:bodyPr anchorCtr="0" anchor="ctr" bIns="19050" lIns="19050" spcFirstLastPara="1" rIns="19050" wrap="square" tIns="19050">
            <a:spAutoFit/>
          </a:bodyPr>
          <a:lstStyle/>
          <a:p>
            <a:pPr indent="-76200" lvl="0" marL="139700" marR="0" rtl="0" algn="l">
              <a:lnSpc>
                <a:spcPct val="100000"/>
              </a:lnSpc>
              <a:spcBef>
                <a:spcPts val="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5E5E5E"/>
              </a:buClr>
              <a:buSzPts val="2100"/>
              <a:buFont typeface="Arial"/>
              <a:buNone/>
            </a:pPr>
            <a:r>
              <a:rPr b="1" i="1" lang="en-GB" sz="2300" u="none" cap="none" strike="noStrike">
                <a:solidFill>
                  <a:srgbClr val="5E5E5E"/>
                </a:solidFill>
                <a:latin typeface="Calibri"/>
                <a:ea typeface="Calibri"/>
                <a:cs typeface="Calibri"/>
                <a:sym typeface="Calibri"/>
              </a:rPr>
              <a:t>The different Sectors</a:t>
            </a:r>
            <a:endParaRPr b="1" i="1" sz="700">
              <a:latin typeface="Calibri"/>
              <a:ea typeface="Calibri"/>
              <a:cs typeface="Calibri"/>
              <a:sym typeface="Calibri"/>
            </a:endParaRPr>
          </a:p>
          <a:p>
            <a:pPr indent="0" lvl="0" marL="0" marR="0" rtl="0" algn="ctr">
              <a:lnSpc>
                <a:spcPct val="100000"/>
              </a:lnSpc>
              <a:spcBef>
                <a:spcPts val="0"/>
              </a:spcBef>
              <a:spcAft>
                <a:spcPts val="0"/>
              </a:spcAft>
              <a:buClr>
                <a:srgbClr val="5E5E5E"/>
              </a:buClr>
              <a:buSzPts val="2100"/>
              <a:buFont typeface="Arial"/>
              <a:buNone/>
            </a:pPr>
            <a:r>
              <a:t/>
            </a:r>
            <a:endParaRPr i="0" sz="2300" u="none" cap="none" strike="noStrike">
              <a:solidFill>
                <a:srgbClr val="5E5E5E"/>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1" i="0" lang="en-GB" u="none" cap="none" strike="noStrike">
                <a:solidFill>
                  <a:srgbClr val="000000"/>
                </a:solidFill>
                <a:latin typeface="Calibri"/>
                <a:ea typeface="Calibri"/>
                <a:cs typeface="Calibri"/>
                <a:sym typeface="Calibri"/>
              </a:rPr>
              <a:t>Prim</a:t>
            </a:r>
            <a:r>
              <a:rPr b="1" i="1" lang="en-GB" u="none" cap="none" strike="noStrike">
                <a:solidFill>
                  <a:srgbClr val="000000"/>
                </a:solidFill>
                <a:latin typeface="Calibri"/>
                <a:ea typeface="Calibri"/>
                <a:cs typeface="Calibri"/>
                <a:sym typeface="Calibri"/>
              </a:rPr>
              <a:t>ary, secondary, and tertiary </a:t>
            </a:r>
            <a:endParaRPr b="1" i="1" sz="1700" u="none" cap="none" strike="noStrike">
              <a:solidFill>
                <a:srgbClr val="5257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i="1" sz="17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i="0" lang="en-GB" sz="1200" u="none" cap="none" strike="noStrike">
                <a:solidFill>
                  <a:srgbClr val="000000"/>
                </a:solidFill>
                <a:latin typeface="Calibri"/>
                <a:ea typeface="Calibri"/>
                <a:cs typeface="Calibri"/>
                <a:sym typeface="Calibri"/>
              </a:rPr>
              <a:t> Businesses are classified into</a:t>
            </a:r>
            <a:r>
              <a:rPr i="1" lang="en-GB" sz="1200" u="none" cap="none" strike="noStrike">
                <a:solidFill>
                  <a:srgbClr val="000000"/>
                </a:solidFill>
                <a:latin typeface="Calibri"/>
                <a:ea typeface="Calibri"/>
                <a:cs typeface="Calibri"/>
                <a:sym typeface="Calibri"/>
              </a:rPr>
              <a:t> primary, secondary, and tertiary </a:t>
            </a:r>
            <a:r>
              <a:rPr i="0" lang="en-GB" sz="1200" u="none" cap="none" strike="noStrike">
                <a:solidFill>
                  <a:srgbClr val="000000"/>
                </a:solidFill>
                <a:latin typeface="Calibri"/>
                <a:ea typeface="Calibri"/>
                <a:cs typeface="Calibri"/>
                <a:sym typeface="Calibri"/>
              </a:rPr>
              <a:t>sectors based on their product supply. </a:t>
            </a:r>
            <a:endParaRPr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GB" sz="1200" u="none" cap="none" strike="noStrike">
                <a:solidFill>
                  <a:srgbClr val="000000"/>
                </a:solidFill>
                <a:latin typeface="Calibri"/>
                <a:ea typeface="Calibri"/>
                <a:cs typeface="Calibri"/>
                <a:sym typeface="Calibri"/>
              </a:rPr>
              <a:t>Primary</a:t>
            </a:r>
            <a:r>
              <a:rPr i="0" lang="en-GB" sz="1200" u="none" cap="none" strike="noStrike">
                <a:solidFill>
                  <a:srgbClr val="000000"/>
                </a:solidFill>
                <a:latin typeface="Calibri"/>
                <a:ea typeface="Calibri"/>
                <a:cs typeface="Calibri"/>
                <a:sym typeface="Calibri"/>
              </a:rPr>
              <a:t> business focuses on extracting raw materials like farming, mining, and fishing. </a:t>
            </a:r>
            <a:endParaRPr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GB" sz="1200" u="none" cap="none" strike="noStrike">
                <a:solidFill>
                  <a:srgbClr val="000000"/>
                </a:solidFill>
                <a:latin typeface="Calibri"/>
                <a:ea typeface="Calibri"/>
                <a:cs typeface="Calibri"/>
                <a:sym typeface="Calibri"/>
              </a:rPr>
              <a:t>Secondary</a:t>
            </a:r>
            <a:r>
              <a:rPr i="0" lang="en-GB" sz="1200" u="none" cap="none" strike="noStrike">
                <a:solidFill>
                  <a:srgbClr val="000000"/>
                </a:solidFill>
                <a:latin typeface="Calibri"/>
                <a:ea typeface="Calibri"/>
                <a:cs typeface="Calibri"/>
                <a:sym typeface="Calibri"/>
              </a:rPr>
              <a:t> business involves manufacturing goods from these raw materials, like furniture production or car manufacturing. </a:t>
            </a:r>
            <a:endParaRPr sz="7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GB" sz="1200" u="none" cap="none" strike="noStrike">
                <a:solidFill>
                  <a:srgbClr val="000000"/>
                </a:solidFill>
                <a:latin typeface="Calibri"/>
                <a:ea typeface="Calibri"/>
                <a:cs typeface="Calibri"/>
                <a:sym typeface="Calibri"/>
              </a:rPr>
              <a:t>Tertiary</a:t>
            </a:r>
            <a:r>
              <a:rPr i="0" lang="en-GB" sz="1200" u="none" cap="none" strike="noStrike">
                <a:solidFill>
                  <a:srgbClr val="000000"/>
                </a:solidFill>
                <a:latin typeface="Calibri"/>
                <a:ea typeface="Calibri"/>
                <a:cs typeface="Calibri"/>
                <a:sym typeface="Calibri"/>
              </a:rPr>
              <a:t> business provides services, such as retail, healthcare, or entertainment, to consumers and other businesses</a:t>
            </a:r>
            <a:endParaRPr sz="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p:txBody>
      </p:sp>
      <p:pic>
        <p:nvPicPr>
          <p:cNvPr descr="object 3" id="176" name="Google Shape;176;p37"/>
          <p:cNvPicPr preferRelativeResize="0"/>
          <p:nvPr/>
        </p:nvPicPr>
        <p:blipFill rotWithShape="1">
          <a:blip r:embed="rId3">
            <a:alphaModFix/>
          </a:blip>
          <a:srcRect b="0" l="0" r="0" t="0"/>
          <a:stretch/>
        </p:blipFill>
        <p:spPr>
          <a:xfrm>
            <a:off x="4366874" y="1710822"/>
            <a:ext cx="4813042" cy="3471193"/>
          </a:xfrm>
          <a:prstGeom prst="rect">
            <a:avLst/>
          </a:prstGeom>
          <a:noFill/>
          <a:ln>
            <a:noFill/>
          </a:ln>
        </p:spPr>
      </p:pic>
      <p:sp>
        <p:nvSpPr>
          <p:cNvPr id="177" name="Google Shape;177;p37"/>
          <p:cNvSpPr txBox="1"/>
          <p:nvPr/>
        </p:nvSpPr>
        <p:spPr>
          <a:xfrm>
            <a:off x="83573" y="4924000"/>
            <a:ext cx="16608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8"/>
          <p:cNvSpPr txBox="1"/>
          <p:nvPr/>
        </p:nvSpPr>
        <p:spPr>
          <a:xfrm>
            <a:off x="4917600" y="104625"/>
            <a:ext cx="4152900" cy="3609600"/>
          </a:xfrm>
          <a:prstGeom prst="rect">
            <a:avLst/>
          </a:prstGeom>
          <a:noFill/>
          <a:ln>
            <a:noFill/>
          </a:ln>
        </p:spPr>
        <p:txBody>
          <a:bodyPr anchorCtr="0" anchor="ctr" bIns="0" lIns="0" spcFirstLastPara="1" rIns="0" wrap="square" tIns="0">
            <a:spAutoFit/>
          </a:bodyPr>
          <a:lstStyle/>
          <a:p>
            <a:pPr indent="177800" lvl="1" marL="0" marR="0" rtl="0" algn="l">
              <a:lnSpc>
                <a:spcPct val="100000"/>
              </a:lnSpc>
              <a:spcBef>
                <a:spcPts val="0"/>
              </a:spcBef>
              <a:spcAft>
                <a:spcPts val="0"/>
              </a:spcAft>
              <a:buClr>
                <a:srgbClr val="970E53"/>
              </a:buClr>
              <a:buSzPts val="2100"/>
              <a:buFont typeface="Arial"/>
              <a:buNone/>
            </a:pPr>
            <a:r>
              <a:rPr b="1" i="0" lang="en-GB" sz="2300" u="none" cap="none" strike="noStrike">
                <a:solidFill>
                  <a:srgbClr val="970E53"/>
                </a:solidFill>
                <a:latin typeface="Calibri"/>
                <a:ea typeface="Calibri"/>
                <a:cs typeface="Calibri"/>
                <a:sym typeface="Calibri"/>
              </a:rPr>
              <a:t>The Transformation Process</a:t>
            </a:r>
            <a:endParaRPr b="1" sz="700">
              <a:latin typeface="Calibri"/>
              <a:ea typeface="Calibri"/>
              <a:cs typeface="Calibri"/>
              <a:sym typeface="Calibri"/>
            </a:endParaRPr>
          </a:p>
          <a:p>
            <a:pPr indent="0" lvl="1" marL="0" marR="38100" rtl="0" algn="l">
              <a:lnSpc>
                <a:spcPct val="100000"/>
              </a:lnSpc>
              <a:spcBef>
                <a:spcPts val="100"/>
              </a:spcBef>
              <a:spcAft>
                <a:spcPts val="0"/>
              </a:spcAft>
              <a:buClr>
                <a:srgbClr val="000000"/>
              </a:buClr>
              <a:buSzPts val="1000"/>
              <a:buFont typeface="Arial"/>
              <a:buNone/>
            </a:pPr>
            <a:r>
              <a:t/>
            </a:r>
            <a:endParaRPr sz="700">
              <a:solidFill>
                <a:srgbClr val="970E53"/>
              </a:solidFill>
              <a:latin typeface="Calibri"/>
              <a:ea typeface="Calibri"/>
              <a:cs typeface="Calibri"/>
              <a:sym typeface="Calibri"/>
            </a:endParaRPr>
          </a:p>
          <a:p>
            <a:pPr indent="0" lvl="1" marL="0" marR="38100" rtl="0" algn="l">
              <a:lnSpc>
                <a:spcPct val="100000"/>
              </a:lnSpc>
              <a:spcBef>
                <a:spcPts val="100"/>
              </a:spcBef>
              <a:spcAft>
                <a:spcPts val="0"/>
              </a:spcAft>
              <a:buClr>
                <a:srgbClr val="000000"/>
              </a:buClr>
              <a:buSzPts val="1000"/>
              <a:buFont typeface="Arial"/>
              <a:buNone/>
            </a:pPr>
            <a:r>
              <a:rPr b="1" i="0" lang="en-GB" sz="1300" u="none" cap="none" strike="noStrike">
                <a:solidFill>
                  <a:srgbClr val="000000"/>
                </a:solidFill>
                <a:latin typeface="Calibri"/>
                <a:ea typeface="Calibri"/>
                <a:cs typeface="Calibri"/>
                <a:sym typeface="Calibri"/>
              </a:rPr>
              <a:t>The B2B-to-B2C t</a:t>
            </a:r>
            <a:r>
              <a:rPr i="0" lang="en-GB" sz="1300" u="none" cap="none" strike="noStrike">
                <a:solidFill>
                  <a:srgbClr val="000000"/>
                </a:solidFill>
                <a:latin typeface="Calibri"/>
                <a:ea typeface="Calibri"/>
                <a:cs typeface="Calibri"/>
                <a:sym typeface="Calibri"/>
              </a:rPr>
              <a:t>ransformation process is important because it helps businesses expand their reach to a wider audience and tap into a broader market, potentially leading to increased sales and revenue. This shift also allows businesses to leverage the efficiency and speed of B2C e-commerce while retaining the benefits of B2B relationships. </a:t>
            </a:r>
            <a:endParaRPr sz="800">
              <a:latin typeface="Calibri"/>
              <a:ea typeface="Calibri"/>
              <a:cs typeface="Calibri"/>
              <a:sym typeface="Calibri"/>
            </a:endParaRPr>
          </a:p>
          <a:p>
            <a:pPr indent="177800" lvl="1" marL="0" marR="38100" rtl="0" algn="l">
              <a:lnSpc>
                <a:spcPct val="100000"/>
              </a:lnSpc>
              <a:spcBef>
                <a:spcPts val="100"/>
              </a:spcBef>
              <a:spcAft>
                <a:spcPts val="0"/>
              </a:spcAft>
              <a:buClr>
                <a:srgbClr val="000000"/>
              </a:buClr>
              <a:buSzPts val="1000"/>
              <a:buFont typeface="Arial"/>
              <a:buNone/>
            </a:pPr>
            <a:r>
              <a:t/>
            </a:r>
            <a:endParaRPr i="0" sz="1300" u="none" cap="none" strike="noStrike">
              <a:solidFill>
                <a:srgbClr val="000000"/>
              </a:solidFill>
              <a:latin typeface="Calibri"/>
              <a:ea typeface="Calibri"/>
              <a:cs typeface="Calibri"/>
              <a:sym typeface="Calibri"/>
            </a:endParaRPr>
          </a:p>
          <a:p>
            <a:pPr indent="177800" lvl="1" marL="0" marR="38100" rtl="0" algn="l">
              <a:lnSpc>
                <a:spcPct val="100000"/>
              </a:lnSpc>
              <a:spcBef>
                <a:spcPts val="100"/>
              </a:spcBef>
              <a:spcAft>
                <a:spcPts val="0"/>
              </a:spcAft>
              <a:buClr>
                <a:srgbClr val="000000"/>
              </a:buClr>
              <a:buSzPts val="1000"/>
              <a:buFont typeface="Arial"/>
              <a:buNone/>
            </a:pPr>
            <a:r>
              <a:rPr i="0" lang="en-GB" sz="1300" u="none" cap="none" strike="noStrike">
                <a:solidFill>
                  <a:srgbClr val="000000"/>
                </a:solidFill>
                <a:latin typeface="Calibri"/>
                <a:ea typeface="Calibri"/>
                <a:cs typeface="Calibri"/>
                <a:sym typeface="Calibri"/>
              </a:rPr>
              <a:t>Businesses convert </a:t>
            </a:r>
            <a:r>
              <a:rPr b="1" i="0" lang="en-GB" sz="1300" u="none" cap="none" strike="noStrike">
                <a:solidFill>
                  <a:srgbClr val="000000"/>
                </a:solidFill>
                <a:latin typeface="Calibri"/>
                <a:ea typeface="Calibri"/>
                <a:cs typeface="Calibri"/>
                <a:sym typeface="Calibri"/>
              </a:rPr>
              <a:t>inputs</a:t>
            </a:r>
            <a:r>
              <a:rPr i="0" lang="en-GB" sz="1300" u="none" cap="none" strike="noStrike">
                <a:solidFill>
                  <a:srgbClr val="000000"/>
                </a:solidFill>
                <a:latin typeface="Calibri"/>
                <a:ea typeface="Calibri"/>
                <a:cs typeface="Calibri"/>
                <a:sym typeface="Calibri"/>
              </a:rPr>
              <a:t> (e.g., raw materials) into </a:t>
            </a:r>
            <a:r>
              <a:rPr b="1" i="0" lang="en-GB" sz="1300" u="none" cap="none" strike="noStrike">
                <a:solidFill>
                  <a:srgbClr val="000000"/>
                </a:solidFill>
                <a:latin typeface="Calibri"/>
                <a:ea typeface="Calibri"/>
                <a:cs typeface="Calibri"/>
                <a:sym typeface="Calibri"/>
              </a:rPr>
              <a:t>outputs</a:t>
            </a:r>
            <a:r>
              <a:rPr i="0" lang="en-GB" sz="1300" u="none" cap="none" strike="noStrike">
                <a:solidFill>
                  <a:srgbClr val="000000"/>
                </a:solidFill>
                <a:latin typeface="Calibri"/>
                <a:ea typeface="Calibri"/>
                <a:cs typeface="Calibri"/>
                <a:sym typeface="Calibri"/>
              </a:rPr>
              <a:t> (finished goods) to meet the needs and desires of other consumers and businesses. This process is known as the transformation process, during which businesses enhance the value of their goods and services.</a:t>
            </a:r>
            <a:endParaRPr sz="800">
              <a:latin typeface="Calibri"/>
              <a:ea typeface="Calibri"/>
              <a:cs typeface="Calibri"/>
              <a:sym typeface="Calibri"/>
            </a:endParaRPr>
          </a:p>
          <a:p>
            <a:pPr indent="177800" lvl="1" marL="0" marR="38100" rtl="0" algn="l">
              <a:lnSpc>
                <a:spcPct val="100000"/>
              </a:lnSpc>
              <a:spcBef>
                <a:spcPts val="10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177800" lvl="1" marL="0" marR="38100" rtl="0" algn="l">
              <a:lnSpc>
                <a:spcPct val="100000"/>
              </a:lnSpc>
              <a:spcBef>
                <a:spcPts val="100"/>
              </a:spcBef>
              <a:spcAft>
                <a:spcPts val="0"/>
              </a:spcAft>
              <a:buClr>
                <a:srgbClr val="000000"/>
              </a:buClr>
              <a:buSzPts val="10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l">
              <a:lnSpc>
                <a:spcPct val="100000"/>
              </a:lnSpc>
              <a:spcBef>
                <a:spcPts val="300"/>
              </a:spcBef>
              <a:spcAft>
                <a:spcPts val="0"/>
              </a:spcAft>
              <a:buClr>
                <a:srgbClr val="000000"/>
              </a:buClr>
              <a:buSzPts val="1500"/>
              <a:buFont typeface="Century Gothic"/>
              <a:buNone/>
            </a:pPr>
            <a:r>
              <a:t/>
            </a:r>
            <a:endParaRPr i="0" sz="1700" u="none" cap="none" strike="noStrike">
              <a:solidFill>
                <a:srgbClr val="52575F"/>
              </a:solidFill>
              <a:latin typeface="Calibri"/>
              <a:ea typeface="Calibri"/>
              <a:cs typeface="Calibri"/>
              <a:sym typeface="Calibri"/>
            </a:endParaRPr>
          </a:p>
        </p:txBody>
      </p:sp>
      <p:sp>
        <p:nvSpPr>
          <p:cNvPr id="183" name="Google Shape;183;p38"/>
          <p:cNvSpPr txBox="1"/>
          <p:nvPr/>
        </p:nvSpPr>
        <p:spPr>
          <a:xfrm>
            <a:off x="92897" y="4912525"/>
            <a:ext cx="18957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pic>
        <p:nvPicPr>
          <p:cNvPr descr="IMG_3447.jpeg" id="184" name="Google Shape;184;p38"/>
          <p:cNvPicPr preferRelativeResize="0"/>
          <p:nvPr/>
        </p:nvPicPr>
        <p:blipFill rotWithShape="1">
          <a:blip r:embed="rId3">
            <a:alphaModFix/>
          </a:blip>
          <a:srcRect b="0" l="0" r="0" t="0"/>
          <a:stretch/>
        </p:blipFill>
        <p:spPr>
          <a:xfrm>
            <a:off x="-36821" y="-4035"/>
            <a:ext cx="4515055" cy="2821909"/>
          </a:xfrm>
          <a:prstGeom prst="rect">
            <a:avLst/>
          </a:prstGeom>
          <a:noFill/>
          <a:ln cap="flat" cmpd="sng" w="25400">
            <a:solidFill>
              <a:srgbClr val="FFFFFF"/>
            </a:solidFill>
            <a:prstDash val="solid"/>
            <a:miter lim="400000"/>
            <a:headEnd len="sm" w="sm" type="none"/>
            <a:tailEnd len="sm" w="sm" type="none"/>
          </a:ln>
          <a:effectLst>
            <a:outerShdw blurRad="50800" rotWithShape="0" dir="3600000" dist="25400">
              <a:srgbClr val="000000">
                <a:alpha val="69803"/>
              </a:srgbClr>
            </a:outerShdw>
          </a:effectLst>
        </p:spPr>
      </p:pic>
      <p:sp>
        <p:nvSpPr>
          <p:cNvPr id="185" name="Google Shape;185;p38"/>
          <p:cNvSpPr txBox="1"/>
          <p:nvPr/>
        </p:nvSpPr>
        <p:spPr>
          <a:xfrm>
            <a:off x="183075" y="3112225"/>
            <a:ext cx="8029200" cy="2060400"/>
          </a:xfrm>
          <a:prstGeom prst="rect">
            <a:avLst/>
          </a:prstGeom>
          <a:noFill/>
          <a:ln>
            <a:noFill/>
          </a:ln>
        </p:spPr>
        <p:txBody>
          <a:bodyPr anchorCtr="0" anchor="ctr" bIns="19050" lIns="19050" spcFirstLastPara="1" rIns="19050" wrap="square" tIns="19050">
            <a:spAutoFit/>
          </a:bodyPr>
          <a:lstStyle/>
          <a:p>
            <a:pPr indent="177800" lvl="1" marL="0" marR="0" rtl="0" algn="l">
              <a:lnSpc>
                <a:spcPct val="90000"/>
              </a:lnSpc>
              <a:spcBef>
                <a:spcPts val="0"/>
              </a:spcBef>
              <a:spcAft>
                <a:spcPts val="0"/>
              </a:spcAft>
              <a:buClr>
                <a:srgbClr val="000000"/>
              </a:buClr>
              <a:buSzPts val="1000"/>
              <a:buFont typeface="Arial"/>
              <a:buNone/>
            </a:pPr>
            <a:r>
              <a:rPr b="1" i="0" lang="en-GB" sz="1200" u="none" cap="none" strike="noStrike">
                <a:solidFill>
                  <a:srgbClr val="000000"/>
                </a:solidFill>
                <a:latin typeface="Calibri"/>
                <a:ea typeface="Calibri"/>
                <a:cs typeface="Calibri"/>
                <a:sym typeface="Calibri"/>
              </a:rPr>
              <a:t>Business to Consumer (B2C) Organisations</a:t>
            </a:r>
            <a:endParaRPr b="1" sz="700">
              <a:latin typeface="Calibri"/>
              <a:ea typeface="Calibri"/>
              <a:cs typeface="Calibri"/>
              <a:sym typeface="Calibri"/>
            </a:endParaRPr>
          </a:p>
          <a:p>
            <a:pPr indent="177800" lvl="1" marL="0" marR="0" rtl="0" algn="l">
              <a:lnSpc>
                <a:spcPct val="90000"/>
              </a:lnSpc>
              <a:spcBef>
                <a:spcPts val="1700"/>
              </a:spcBef>
              <a:spcAft>
                <a:spcPts val="0"/>
              </a:spcAft>
              <a:buClr>
                <a:srgbClr val="000000"/>
              </a:buClr>
              <a:buSzPts val="1000"/>
              <a:buFont typeface="Arial"/>
              <a:buNone/>
            </a:pPr>
            <a:r>
              <a:rPr i="0" lang="en-GB" sz="1200" u="none" cap="none" strike="noStrike">
                <a:solidFill>
                  <a:srgbClr val="000000"/>
                </a:solidFill>
                <a:latin typeface="Calibri"/>
                <a:ea typeface="Calibri"/>
                <a:cs typeface="Calibri"/>
                <a:sym typeface="Calibri"/>
              </a:rPr>
              <a:t>Some businesses directly sell their goods and services to consumers, making them business to consumer (B2C) organisations. For instance, Spotify provides music streaming services to consumers, demonstrating its status as a B2C organisation.</a:t>
            </a:r>
            <a:endParaRPr sz="700">
              <a:latin typeface="Calibri"/>
              <a:ea typeface="Calibri"/>
              <a:cs typeface="Calibri"/>
              <a:sym typeface="Calibri"/>
            </a:endParaRPr>
          </a:p>
          <a:p>
            <a:pPr indent="177800" lvl="1" marL="0" marR="0" rtl="0" algn="l">
              <a:lnSpc>
                <a:spcPct val="90000"/>
              </a:lnSpc>
              <a:spcBef>
                <a:spcPts val="1700"/>
              </a:spcBef>
              <a:spcAft>
                <a:spcPts val="0"/>
              </a:spcAft>
              <a:buClr>
                <a:srgbClr val="000000"/>
              </a:buClr>
              <a:buSzPts val="1000"/>
              <a:buFont typeface="Arial"/>
              <a:buNone/>
            </a:pPr>
            <a:r>
              <a:rPr b="1" i="0" lang="en-GB" sz="1200" u="none" cap="none" strike="noStrike">
                <a:solidFill>
                  <a:srgbClr val="000000"/>
                </a:solidFill>
                <a:latin typeface="Calibri"/>
                <a:ea typeface="Calibri"/>
                <a:cs typeface="Calibri"/>
                <a:sym typeface="Calibri"/>
              </a:rPr>
              <a:t>Business to Business (B2B) Organisations</a:t>
            </a:r>
            <a:endParaRPr b="1" sz="700">
              <a:latin typeface="Calibri"/>
              <a:ea typeface="Calibri"/>
              <a:cs typeface="Calibri"/>
              <a:sym typeface="Calibri"/>
            </a:endParaRPr>
          </a:p>
          <a:p>
            <a:pPr indent="177800" lvl="1" marL="0" marR="0" rtl="0" algn="l">
              <a:lnSpc>
                <a:spcPct val="90000"/>
              </a:lnSpc>
              <a:spcBef>
                <a:spcPts val="1700"/>
              </a:spcBef>
              <a:spcAft>
                <a:spcPts val="0"/>
              </a:spcAft>
              <a:buClr>
                <a:srgbClr val="000000"/>
              </a:buClr>
              <a:buSzPts val="1000"/>
              <a:buFont typeface="Arial"/>
              <a:buNone/>
            </a:pPr>
            <a:r>
              <a:rPr i="0" lang="en-GB" sz="1200" u="none" cap="none" strike="noStrike">
                <a:solidFill>
                  <a:srgbClr val="000000"/>
                </a:solidFill>
                <a:latin typeface="Calibri"/>
                <a:ea typeface="Calibri"/>
                <a:cs typeface="Calibri"/>
                <a:sym typeface="Calibri"/>
              </a:rPr>
              <a:t>Other businesses sell their goods and services to other businesses, categorised as business to business (B2B) organisations. Hootsuite, for example, sells social media management services to other businesses like Virgin, showcasing its B2B nature.</a:t>
            </a:r>
            <a:endParaRPr sz="700">
              <a:latin typeface="Calibri"/>
              <a:ea typeface="Calibri"/>
              <a:cs typeface="Calibri"/>
              <a:sym typeface="Calibri"/>
            </a:endParaRPr>
          </a:p>
          <a:p>
            <a:pPr indent="0" lvl="0" marL="0" marR="0" rtl="0" algn="l">
              <a:lnSpc>
                <a:spcPct val="90000"/>
              </a:lnSpc>
              <a:spcBef>
                <a:spcPts val="1700"/>
              </a:spcBef>
              <a:spcAft>
                <a:spcPts val="0"/>
              </a:spcAft>
              <a:buClr>
                <a:srgbClr val="000000"/>
              </a:buClr>
              <a:buSzPts val="1000"/>
              <a:buFont typeface="Arial"/>
              <a:buNone/>
            </a:pPr>
            <a:r>
              <a:t/>
            </a:r>
            <a:endParaRPr i="0" sz="11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9"/>
          <p:cNvSpPr txBox="1"/>
          <p:nvPr/>
        </p:nvSpPr>
        <p:spPr>
          <a:xfrm>
            <a:off x="-409725" y="256450"/>
            <a:ext cx="9885900" cy="45330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454545"/>
              </a:buClr>
              <a:buSzPts val="1500"/>
              <a:buFont typeface="Arial"/>
              <a:buNone/>
            </a:pPr>
            <a:r>
              <a:rPr b="1" i="0" lang="en-GB" sz="1800" u="none" cap="none" strike="noStrike">
                <a:solidFill>
                  <a:srgbClr val="454545"/>
                </a:solidFill>
                <a:latin typeface="Calibri"/>
                <a:ea typeface="Calibri"/>
                <a:cs typeface="Calibri"/>
                <a:sym typeface="Calibri"/>
              </a:rPr>
              <a:t>Key Terms:</a:t>
            </a:r>
            <a:endParaRPr b="1" i="0" sz="18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500"/>
              <a:buFont typeface="Arial"/>
              <a:buNone/>
            </a:pPr>
            <a:r>
              <a:t/>
            </a:r>
            <a:endParaRPr i="0" sz="18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 </a:t>
            </a:r>
            <a:r>
              <a:rPr b="1" i="0" lang="en-GB" sz="1600" u="none" cap="none" strike="noStrike">
                <a:solidFill>
                  <a:srgbClr val="454545"/>
                </a:solidFill>
                <a:latin typeface="Calibri"/>
                <a:ea typeface="Calibri"/>
                <a:cs typeface="Calibri"/>
                <a:sym typeface="Calibri"/>
              </a:rPr>
              <a:t>Scarcity</a:t>
            </a:r>
            <a:r>
              <a:rPr i="0" lang="en-GB" sz="1600" u="none" cap="none" strike="noStrike">
                <a:solidFill>
                  <a:srgbClr val="454545"/>
                </a:solidFill>
                <a:latin typeface="Calibri"/>
                <a:ea typeface="Calibri"/>
                <a:cs typeface="Calibri"/>
                <a:sym typeface="Calibri"/>
              </a:rPr>
              <a:t> means resources are limited, but human wants are</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unlimited.</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“Scarcity means there aren’t enough resources to satisfy everyone’s wants, so</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we have to make choices”</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 Choices Must Be Made: Because resources are scarce, individuals,</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businesses, and governments must make decisions about how to allocate them.</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 </a:t>
            </a:r>
            <a:r>
              <a:rPr b="1" i="0" lang="en-GB" sz="1600" u="none" cap="none" strike="noStrike">
                <a:solidFill>
                  <a:srgbClr val="454545"/>
                </a:solidFill>
                <a:latin typeface="Calibri"/>
                <a:ea typeface="Calibri"/>
                <a:cs typeface="Calibri"/>
                <a:sym typeface="Calibri"/>
              </a:rPr>
              <a:t>Opportunity Cost</a:t>
            </a:r>
            <a:r>
              <a:rPr i="0" lang="en-GB" sz="1600" u="none" cap="none" strike="noStrike">
                <a:solidFill>
                  <a:srgbClr val="454545"/>
                </a:solidFill>
                <a:latin typeface="Calibri"/>
                <a:ea typeface="Calibri"/>
                <a:cs typeface="Calibri"/>
                <a:sym typeface="Calibri"/>
              </a:rPr>
              <a:t>: Choosing one option means giving up another — the next</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best alternative is called the opportunity cost.</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6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 Affects Everyone: Scarcity affects consumers (what to buy), producers</a:t>
            </a:r>
            <a:endParaRPr sz="8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600" u="none" cap="none" strike="noStrike">
                <a:solidFill>
                  <a:srgbClr val="454545"/>
                </a:solidFill>
                <a:latin typeface="Calibri"/>
                <a:ea typeface="Calibri"/>
                <a:cs typeface="Calibri"/>
                <a:sym typeface="Calibri"/>
              </a:rPr>
              <a:t>(what to make), and governments (how to spend).</a:t>
            </a:r>
            <a:endParaRPr sz="800">
              <a:latin typeface="Calibri"/>
              <a:ea typeface="Calibri"/>
              <a:cs typeface="Calibri"/>
              <a:sym typeface="Calibri"/>
            </a:endParaRPr>
          </a:p>
        </p:txBody>
      </p:sp>
      <p:cxnSp>
        <p:nvCxnSpPr>
          <p:cNvPr id="191" name="Google Shape;191;p39"/>
          <p:cNvCxnSpPr/>
          <p:nvPr/>
        </p:nvCxnSpPr>
        <p:spPr>
          <a:xfrm>
            <a:off x="2998686" y="3097032"/>
            <a:ext cx="3078600" cy="0"/>
          </a:xfrm>
          <a:prstGeom prst="straightConnector1">
            <a:avLst/>
          </a:prstGeom>
          <a:noFill/>
          <a:ln cap="flat" cmpd="sng" w="25400">
            <a:solidFill>
              <a:srgbClr val="000000"/>
            </a:solidFill>
            <a:prstDash val="solid"/>
            <a:miter lim="400000"/>
            <a:headEnd len="sm" w="sm" type="none"/>
            <a:tailEnd len="sm" w="sm" type="none"/>
          </a:ln>
        </p:spPr>
      </p:cxnSp>
      <p:sp>
        <p:nvSpPr>
          <p:cNvPr id="192" name="Google Shape;192;p39"/>
          <p:cNvSpPr txBox="1"/>
          <p:nvPr/>
        </p:nvSpPr>
        <p:spPr>
          <a:xfrm>
            <a:off x="144400" y="4870575"/>
            <a:ext cx="15846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0"/>
          <p:cNvSpPr txBox="1"/>
          <p:nvPr/>
        </p:nvSpPr>
        <p:spPr>
          <a:xfrm>
            <a:off x="1325100" y="418450"/>
            <a:ext cx="6512100" cy="41637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454545"/>
              </a:buClr>
              <a:buSzPts val="1500"/>
              <a:buFont typeface="Arial"/>
              <a:buNone/>
            </a:pPr>
            <a:r>
              <a:rPr i="1" lang="en-GB" sz="1900" u="none" cap="none" strike="noStrike">
                <a:solidFill>
                  <a:srgbClr val="454545"/>
                </a:solidFill>
                <a:latin typeface="Calibri"/>
                <a:ea typeface="Calibri"/>
                <a:cs typeface="Calibri"/>
                <a:sym typeface="Calibri"/>
              </a:rPr>
              <a:t>Basic Economic Questions: Scarcity leads to </a:t>
            </a:r>
            <a:r>
              <a:rPr i="1" lang="en-GB" sz="1900" u="sng" cap="none" strike="noStrike">
                <a:solidFill>
                  <a:srgbClr val="454545"/>
                </a:solidFill>
                <a:latin typeface="Calibri"/>
                <a:ea typeface="Calibri"/>
                <a:cs typeface="Calibri"/>
                <a:sym typeface="Calibri"/>
              </a:rPr>
              <a:t>three key questions</a:t>
            </a:r>
            <a:r>
              <a:rPr i="1" lang="en-GB" sz="1900" u="none" cap="none" strike="noStrike">
                <a:solidFill>
                  <a:srgbClr val="454545"/>
                </a:solidFill>
                <a:latin typeface="Calibri"/>
                <a:ea typeface="Calibri"/>
                <a:cs typeface="Calibri"/>
                <a:sym typeface="Calibri"/>
              </a:rPr>
              <a:t>:</a:t>
            </a:r>
            <a:endParaRPr sz="9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500"/>
              <a:buFont typeface="Arial"/>
              <a:buNone/>
            </a:pPr>
            <a:r>
              <a:t/>
            </a:r>
            <a:endParaRPr i="1" sz="19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700" u="none" cap="none" strike="noStrike">
                <a:solidFill>
                  <a:srgbClr val="454545"/>
                </a:solidFill>
                <a:latin typeface="Calibri"/>
                <a:ea typeface="Calibri"/>
                <a:cs typeface="Calibri"/>
                <a:sym typeface="Calibri"/>
              </a:rPr>
              <a:t>• </a:t>
            </a:r>
            <a:r>
              <a:rPr b="1" i="1" lang="en-GB" sz="1700" u="none" cap="none" strike="noStrike">
                <a:solidFill>
                  <a:srgbClr val="454545"/>
                </a:solidFill>
                <a:latin typeface="Calibri"/>
                <a:ea typeface="Calibri"/>
                <a:cs typeface="Calibri"/>
                <a:sym typeface="Calibri"/>
              </a:rPr>
              <a:t>What</a:t>
            </a:r>
            <a:r>
              <a:rPr i="0" lang="en-GB" sz="1700" u="none" cap="none" strike="noStrike">
                <a:solidFill>
                  <a:srgbClr val="454545"/>
                </a:solidFill>
                <a:latin typeface="Calibri"/>
                <a:ea typeface="Calibri"/>
                <a:cs typeface="Calibri"/>
                <a:sym typeface="Calibri"/>
              </a:rPr>
              <a:t> to produce?</a:t>
            </a:r>
            <a:endParaRPr sz="9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700" u="none" cap="none" strike="noStrike">
                <a:solidFill>
                  <a:srgbClr val="454545"/>
                </a:solidFill>
                <a:latin typeface="Calibri"/>
                <a:ea typeface="Calibri"/>
                <a:cs typeface="Calibri"/>
                <a:sym typeface="Calibri"/>
              </a:rPr>
              <a:t>• </a:t>
            </a:r>
            <a:r>
              <a:rPr b="1" i="1" lang="en-GB" sz="1700" u="none" cap="none" strike="noStrike">
                <a:solidFill>
                  <a:srgbClr val="454545"/>
                </a:solidFill>
                <a:latin typeface="Calibri"/>
                <a:ea typeface="Calibri"/>
                <a:cs typeface="Calibri"/>
                <a:sym typeface="Calibri"/>
              </a:rPr>
              <a:t>How</a:t>
            </a:r>
            <a:r>
              <a:rPr i="0" lang="en-GB" sz="1700" u="none" cap="none" strike="noStrike">
                <a:solidFill>
                  <a:srgbClr val="454545"/>
                </a:solidFill>
                <a:latin typeface="Calibri"/>
                <a:ea typeface="Calibri"/>
                <a:cs typeface="Calibri"/>
                <a:sym typeface="Calibri"/>
              </a:rPr>
              <a:t> to produce?</a:t>
            </a:r>
            <a:endParaRPr sz="9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700" u="none" cap="none" strike="noStrike">
                <a:solidFill>
                  <a:srgbClr val="454545"/>
                </a:solidFill>
                <a:latin typeface="Calibri"/>
                <a:ea typeface="Calibri"/>
                <a:cs typeface="Calibri"/>
                <a:sym typeface="Calibri"/>
              </a:rPr>
              <a:t>      •  </a:t>
            </a:r>
            <a:r>
              <a:rPr b="1" i="1" lang="en-GB" sz="1700" u="none" cap="none" strike="noStrike">
                <a:solidFill>
                  <a:srgbClr val="454545"/>
                </a:solidFill>
                <a:latin typeface="Calibri"/>
                <a:ea typeface="Calibri"/>
                <a:cs typeface="Calibri"/>
                <a:sym typeface="Calibri"/>
              </a:rPr>
              <a:t>For whom</a:t>
            </a:r>
            <a:r>
              <a:rPr i="1" lang="en-GB" sz="1700" u="none" cap="none" strike="noStrike">
                <a:solidFill>
                  <a:srgbClr val="454545"/>
                </a:solidFill>
                <a:latin typeface="Calibri"/>
                <a:ea typeface="Calibri"/>
                <a:cs typeface="Calibri"/>
                <a:sym typeface="Calibri"/>
              </a:rPr>
              <a:t> </a:t>
            </a:r>
            <a:r>
              <a:rPr i="0" lang="en-GB" sz="1700" u="none" cap="none" strike="noStrike">
                <a:solidFill>
                  <a:srgbClr val="454545"/>
                </a:solidFill>
                <a:latin typeface="Calibri"/>
                <a:ea typeface="Calibri"/>
                <a:cs typeface="Calibri"/>
                <a:sym typeface="Calibri"/>
              </a:rPr>
              <a:t>to produce?</a:t>
            </a:r>
            <a:endParaRPr sz="9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700" u="none" cap="none" strike="noStrike">
              <a:solidFill>
                <a:srgbClr val="454545"/>
              </a:solidFill>
              <a:latin typeface="Calibri"/>
              <a:ea typeface="Calibri"/>
              <a:cs typeface="Calibri"/>
              <a:sym typeface="Calibri"/>
            </a:endParaRPr>
          </a:p>
          <a:p>
            <a:pPr indent="0" lvl="0" marL="0" marR="0" rtl="0" algn="l">
              <a:lnSpc>
                <a:spcPct val="100000"/>
              </a:lnSpc>
              <a:spcBef>
                <a:spcPts val="0"/>
              </a:spcBef>
              <a:spcAft>
                <a:spcPts val="0"/>
              </a:spcAft>
              <a:buClr>
                <a:srgbClr val="454545"/>
              </a:buClr>
              <a:buSzPts val="1300"/>
              <a:buFont typeface="Arial"/>
              <a:buNone/>
            </a:pPr>
            <a:r>
              <a:t/>
            </a:r>
            <a:endParaRPr i="0" sz="17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sz="1700">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700" u="none" cap="none" strike="noStrike">
                <a:solidFill>
                  <a:srgbClr val="454545"/>
                </a:solidFill>
                <a:latin typeface="Calibri"/>
                <a:ea typeface="Calibri"/>
                <a:cs typeface="Calibri"/>
                <a:sym typeface="Calibri"/>
              </a:rPr>
              <a:t>• </a:t>
            </a:r>
            <a:r>
              <a:rPr i="0" lang="en-GB" sz="1500" u="none" cap="none" strike="noStrike">
                <a:solidFill>
                  <a:srgbClr val="454545"/>
                </a:solidFill>
                <a:latin typeface="Calibri"/>
                <a:ea typeface="Calibri"/>
                <a:cs typeface="Calibri"/>
                <a:sym typeface="Calibri"/>
              </a:rPr>
              <a:t>No Economy is Free from </a:t>
            </a:r>
            <a:r>
              <a:rPr b="1" i="0" lang="en-GB" sz="1500" u="none" cap="none" strike="noStrike">
                <a:solidFill>
                  <a:srgbClr val="454545"/>
                </a:solidFill>
                <a:latin typeface="Calibri"/>
                <a:ea typeface="Calibri"/>
                <a:cs typeface="Calibri"/>
                <a:sym typeface="Calibri"/>
              </a:rPr>
              <a:t>Scarcity</a:t>
            </a:r>
            <a:r>
              <a:rPr i="0" lang="en-GB" sz="1500" u="none" cap="none" strike="noStrike">
                <a:solidFill>
                  <a:srgbClr val="454545"/>
                </a:solidFill>
                <a:latin typeface="Calibri"/>
                <a:ea typeface="Calibri"/>
                <a:cs typeface="Calibri"/>
                <a:sym typeface="Calibri"/>
              </a:rPr>
              <a:t>: Even the richest countries must deal</a:t>
            </a:r>
            <a:endParaRPr sz="7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500" u="none" cap="none" strike="noStrike">
                <a:solidFill>
                  <a:srgbClr val="454545"/>
                </a:solidFill>
                <a:latin typeface="Calibri"/>
                <a:ea typeface="Calibri"/>
                <a:cs typeface="Calibri"/>
                <a:sym typeface="Calibri"/>
              </a:rPr>
              <a:t>with scarcity because no country has unlimited resources.</a:t>
            </a:r>
            <a:endParaRPr sz="7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21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500" u="none" cap="none" strike="noStrike">
                <a:solidFill>
                  <a:srgbClr val="454545"/>
                </a:solidFill>
                <a:latin typeface="Calibri"/>
                <a:ea typeface="Calibri"/>
                <a:cs typeface="Calibri"/>
                <a:sym typeface="Calibri"/>
              </a:rPr>
              <a:t>• </a:t>
            </a:r>
            <a:r>
              <a:rPr b="1" i="0" lang="en-GB" sz="1500" u="none" cap="none" strike="noStrike">
                <a:solidFill>
                  <a:srgbClr val="454545"/>
                </a:solidFill>
                <a:latin typeface="Calibri"/>
                <a:ea typeface="Calibri"/>
                <a:cs typeface="Calibri"/>
                <a:sym typeface="Calibri"/>
              </a:rPr>
              <a:t>Resource Types</a:t>
            </a:r>
            <a:r>
              <a:rPr i="0" lang="en-GB" sz="1500" u="none" cap="none" strike="noStrike">
                <a:solidFill>
                  <a:srgbClr val="454545"/>
                </a:solidFill>
                <a:latin typeface="Calibri"/>
                <a:ea typeface="Calibri"/>
                <a:cs typeface="Calibri"/>
                <a:sym typeface="Calibri"/>
              </a:rPr>
              <a:t>: Scarcity applies to land, labour, capital, and enterprise —</a:t>
            </a:r>
            <a:endParaRPr sz="7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500" u="none" cap="none" strike="noStrike">
                <a:solidFill>
                  <a:srgbClr val="454545"/>
                </a:solidFill>
                <a:latin typeface="Calibri"/>
                <a:ea typeface="Calibri"/>
                <a:cs typeface="Calibri"/>
                <a:sym typeface="Calibri"/>
              </a:rPr>
              <a:t>the four factors of production.</a:t>
            </a:r>
            <a:endParaRPr sz="7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sz="150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500" u="none" cap="none" strike="noStrike">
                <a:solidFill>
                  <a:srgbClr val="454545"/>
                </a:solidFill>
                <a:latin typeface="Calibri"/>
                <a:ea typeface="Calibri"/>
                <a:cs typeface="Calibri"/>
                <a:sym typeface="Calibri"/>
              </a:rPr>
              <a:t>• Creates the </a:t>
            </a:r>
            <a:r>
              <a:rPr b="1" i="0" lang="en-GB" sz="1500" u="none" cap="none" strike="noStrike">
                <a:solidFill>
                  <a:srgbClr val="454545"/>
                </a:solidFill>
                <a:latin typeface="Calibri"/>
                <a:ea typeface="Calibri"/>
                <a:cs typeface="Calibri"/>
                <a:sym typeface="Calibri"/>
              </a:rPr>
              <a:t>Need for Economic Systems</a:t>
            </a:r>
            <a:r>
              <a:rPr i="0" lang="en-GB" sz="1500" u="none" cap="none" strike="noStrike">
                <a:solidFill>
                  <a:srgbClr val="454545"/>
                </a:solidFill>
                <a:latin typeface="Calibri"/>
                <a:ea typeface="Calibri"/>
                <a:cs typeface="Calibri"/>
                <a:sym typeface="Calibri"/>
              </a:rPr>
              <a:t>: Different economies (like market,</a:t>
            </a:r>
            <a:endParaRPr sz="7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sz="1500" u="none" cap="none" strike="noStrike">
                <a:solidFill>
                  <a:srgbClr val="454545"/>
                </a:solidFill>
                <a:latin typeface="Calibri"/>
                <a:ea typeface="Calibri"/>
                <a:cs typeface="Calibri"/>
                <a:sym typeface="Calibri"/>
              </a:rPr>
              <a:t>mixed, and planned economies) are ways to deal with scarcity.</a:t>
            </a:r>
            <a:endParaRPr sz="700">
              <a:latin typeface="Calibri"/>
              <a:ea typeface="Calibri"/>
              <a:cs typeface="Calibri"/>
              <a:sym typeface="Calibri"/>
            </a:endParaRPr>
          </a:p>
        </p:txBody>
      </p:sp>
      <p:cxnSp>
        <p:nvCxnSpPr>
          <p:cNvPr id="198" name="Google Shape;198;p40"/>
          <p:cNvCxnSpPr/>
          <p:nvPr/>
        </p:nvCxnSpPr>
        <p:spPr>
          <a:xfrm>
            <a:off x="2903260" y="2168437"/>
            <a:ext cx="3078600" cy="0"/>
          </a:xfrm>
          <a:prstGeom prst="straightConnector1">
            <a:avLst/>
          </a:prstGeom>
          <a:noFill/>
          <a:ln cap="flat" cmpd="sng" w="25400">
            <a:solidFill>
              <a:srgbClr val="000000"/>
            </a:solidFill>
            <a:prstDash val="solid"/>
            <a:miter lim="400000"/>
            <a:headEnd len="sm" w="sm" type="none"/>
            <a:tailEnd len="sm" w="sm" type="none"/>
          </a:ln>
        </p:spPr>
      </p:cxnSp>
      <p:sp>
        <p:nvSpPr>
          <p:cNvPr id="199" name="Google Shape;199;p40"/>
          <p:cNvSpPr txBox="1"/>
          <p:nvPr/>
        </p:nvSpPr>
        <p:spPr>
          <a:xfrm>
            <a:off x="283396" y="4731550"/>
            <a:ext cx="20160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1"/>
          <p:cNvSpPr txBox="1"/>
          <p:nvPr/>
        </p:nvSpPr>
        <p:spPr>
          <a:xfrm>
            <a:off x="708652" y="440531"/>
            <a:ext cx="7849200" cy="46254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929292"/>
              </a:buClr>
              <a:buSzPts val="2000"/>
              <a:buFont typeface="Helvetica Neue"/>
              <a:buNone/>
            </a:pPr>
            <a:r>
              <a:rPr b="1" i="0" lang="en-GB" sz="2200" u="none" cap="none" strike="noStrike">
                <a:solidFill>
                  <a:srgbClr val="929292"/>
                </a:solidFill>
                <a:latin typeface="Calibri"/>
                <a:ea typeface="Calibri"/>
                <a:cs typeface="Calibri"/>
                <a:sym typeface="Calibri"/>
              </a:rPr>
              <a:t>Real-life consequences...</a:t>
            </a:r>
            <a:endParaRPr b="1" sz="7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2000"/>
              <a:buFont typeface="Arial"/>
              <a:buNone/>
            </a:pPr>
            <a:r>
              <a:t/>
            </a:r>
            <a:endParaRPr b="1" i="0" sz="2100" u="none" cap="none" strike="noStrike">
              <a:solidFill>
                <a:srgbClr val="929292"/>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b="1" i="0" lang="en-GB" u="none" cap="none" strike="noStrike">
                <a:solidFill>
                  <a:srgbClr val="454545"/>
                </a:solidFill>
                <a:latin typeface="Calibri"/>
                <a:ea typeface="Calibri"/>
                <a:cs typeface="Calibri"/>
                <a:sym typeface="Calibri"/>
              </a:rPr>
              <a:t>Higher Prices:</a:t>
            </a:r>
            <a:endParaRPr b="1"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 </a:t>
            </a:r>
            <a:endParaRPr i="0" sz="1600" u="none" cap="none" strike="noStrike">
              <a:solidFill>
                <a:srgbClr val="52575F"/>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When goods like oil, food, or housing are scarce, prices rise, </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making them harder</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to afford.</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l">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 Inequality: Scarcity can make the gap between rich and poor bigger because</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not everyone can access limited resources.</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 Trade-offs: Governments might have to cut spending in one area (like</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healthcare) to fund another (like defence).</a:t>
            </a:r>
            <a:endParaRPr sz="600">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t/>
            </a:r>
            <a:endParaRPr i="0" u="none" cap="none" strike="noStrike">
              <a:solidFill>
                <a:srgbClr val="454545"/>
              </a:solidFill>
              <a:latin typeface="Calibri"/>
              <a:ea typeface="Calibri"/>
              <a:cs typeface="Calibri"/>
              <a:sym typeface="Calibri"/>
            </a:endParaRPr>
          </a:p>
          <a:p>
            <a:pPr indent="-171450" lvl="0" marL="165100" marR="0" rtl="0" algn="ctr">
              <a:lnSpc>
                <a:spcPct val="100000"/>
              </a:lnSpc>
              <a:spcBef>
                <a:spcPts val="0"/>
              </a:spcBef>
              <a:spcAft>
                <a:spcPts val="0"/>
              </a:spcAft>
              <a:buClr>
                <a:srgbClr val="454545"/>
              </a:buClr>
              <a:buSzPts val="1700"/>
              <a:buFont typeface="Calibri"/>
              <a:buChar char="•"/>
            </a:pPr>
            <a:r>
              <a:rPr i="0" lang="en-GB" u="none" cap="none" strike="noStrike">
                <a:solidFill>
                  <a:srgbClr val="454545"/>
                </a:solidFill>
                <a:latin typeface="Calibri"/>
                <a:ea typeface="Calibri"/>
                <a:cs typeface="Calibri"/>
                <a:sym typeface="Calibri"/>
              </a:rPr>
              <a:t>Unemployment: Limited resources can slow down production, causing businesses to hire fewer workers</a:t>
            </a:r>
            <a:endParaRPr sz="600">
              <a:latin typeface="Calibri"/>
              <a:ea typeface="Calibri"/>
              <a:cs typeface="Calibri"/>
              <a:sym typeface="Calibri"/>
            </a:endParaRPr>
          </a:p>
          <a:p>
            <a:pPr indent="-63500" lvl="0" marL="165100" marR="0" rtl="0" algn="ctr">
              <a:lnSpc>
                <a:spcPct val="100000"/>
              </a:lnSpc>
              <a:spcBef>
                <a:spcPts val="0"/>
              </a:spcBef>
              <a:spcAft>
                <a:spcPts val="0"/>
              </a:spcAft>
              <a:buClr>
                <a:srgbClr val="454545"/>
              </a:buClr>
              <a:buSzPts val="1600"/>
              <a:buFont typeface="Arial"/>
              <a:buNone/>
            </a:pPr>
            <a:r>
              <a:t/>
            </a:r>
            <a:endParaRPr i="0" u="none" cap="none" strike="noStrike">
              <a:solidFill>
                <a:srgbClr val="454545"/>
              </a:solidFill>
              <a:latin typeface="Calibri"/>
              <a:ea typeface="Calibri"/>
              <a:cs typeface="Calibri"/>
              <a:sym typeface="Calibri"/>
            </a:endParaRPr>
          </a:p>
          <a:p>
            <a:pPr indent="-63500" lvl="0" marL="165100" marR="0" rtl="0" algn="ctr">
              <a:lnSpc>
                <a:spcPct val="100000"/>
              </a:lnSpc>
              <a:spcBef>
                <a:spcPts val="0"/>
              </a:spcBef>
              <a:spcAft>
                <a:spcPts val="0"/>
              </a:spcAft>
              <a:buClr>
                <a:srgbClr val="454545"/>
              </a:buClr>
              <a:buSzPts val="1600"/>
              <a:buFont typeface="Arial"/>
              <a:buNone/>
            </a:pPr>
            <a:r>
              <a:t/>
            </a:r>
            <a:endParaRPr i="0" u="none" cap="none" strike="noStrike">
              <a:solidFill>
                <a:srgbClr val="454545"/>
              </a:solidFill>
              <a:latin typeface="Calibri"/>
              <a:ea typeface="Calibri"/>
              <a:cs typeface="Calibri"/>
              <a:sym typeface="Calibri"/>
            </a:endParaRPr>
          </a:p>
          <a:p>
            <a:pPr indent="0" lvl="0" marL="0" marR="0" rtl="0" algn="ctr">
              <a:lnSpc>
                <a:spcPct val="100000"/>
              </a:lnSpc>
              <a:spcBef>
                <a:spcPts val="0"/>
              </a:spcBef>
              <a:spcAft>
                <a:spcPts val="0"/>
              </a:spcAft>
              <a:buClr>
                <a:srgbClr val="454545"/>
              </a:buClr>
              <a:buSzPts val="1300"/>
              <a:buFont typeface="Arial"/>
              <a:buNone/>
            </a:pPr>
            <a:r>
              <a:rPr i="0" lang="en-GB" u="none" cap="none" strike="noStrike">
                <a:solidFill>
                  <a:srgbClr val="454545"/>
                </a:solidFill>
                <a:latin typeface="Calibri"/>
                <a:ea typeface="Calibri"/>
                <a:cs typeface="Calibri"/>
                <a:sym typeface="Calibri"/>
              </a:rPr>
              <a:t>.</a:t>
            </a:r>
            <a:endParaRPr sz="600">
              <a:latin typeface="Calibri"/>
              <a:ea typeface="Calibri"/>
              <a:cs typeface="Calibri"/>
              <a:sym typeface="Calibri"/>
            </a:endParaRPr>
          </a:p>
        </p:txBody>
      </p:sp>
      <p:cxnSp>
        <p:nvCxnSpPr>
          <p:cNvPr id="205" name="Google Shape;205;p41"/>
          <p:cNvCxnSpPr/>
          <p:nvPr/>
        </p:nvCxnSpPr>
        <p:spPr>
          <a:xfrm>
            <a:off x="3093952" y="2571756"/>
            <a:ext cx="3078600" cy="0"/>
          </a:xfrm>
          <a:prstGeom prst="straightConnector1">
            <a:avLst/>
          </a:prstGeom>
          <a:noFill/>
          <a:ln cap="flat" cmpd="sng" w="25400">
            <a:solidFill>
              <a:srgbClr val="000000"/>
            </a:solidFill>
            <a:prstDash val="solid"/>
            <a:miter lim="400000"/>
            <a:headEnd len="sm" w="sm" type="none"/>
            <a:tailEnd len="sm" w="sm" type="none"/>
          </a:ln>
        </p:spPr>
      </p:cxnSp>
      <p:sp>
        <p:nvSpPr>
          <p:cNvPr id="206" name="Google Shape;206;p41"/>
          <p:cNvSpPr txBox="1"/>
          <p:nvPr/>
        </p:nvSpPr>
        <p:spPr>
          <a:xfrm>
            <a:off x="283396" y="4731550"/>
            <a:ext cx="1939800" cy="177000"/>
          </a:xfrm>
          <a:prstGeom prst="rect">
            <a:avLst/>
          </a:prstGeom>
          <a:noFill/>
          <a:ln>
            <a:noFill/>
          </a:ln>
        </p:spPr>
        <p:txBody>
          <a:bodyPr anchorCtr="0" anchor="ctr" bIns="19050" lIns="19050" spcFirstLastPara="1" rIns="19050" wrap="square" tIns="19050">
            <a:spAutoFit/>
          </a:bodyPr>
          <a:lstStyle/>
          <a:p>
            <a:pPr indent="0" lvl="0" marL="0" marR="0" rtl="0" algn="l">
              <a:lnSpc>
                <a:spcPct val="90000"/>
              </a:lnSpc>
              <a:spcBef>
                <a:spcPts val="0"/>
              </a:spcBef>
              <a:spcAft>
                <a:spcPts val="0"/>
              </a:spcAft>
              <a:buClr>
                <a:srgbClr val="000000"/>
              </a:buClr>
              <a:buSzPts val="1000"/>
              <a:buFont typeface="Courgette"/>
              <a:buNone/>
            </a:pPr>
            <a:r>
              <a:rPr b="0" i="1" lang="en-GB" sz="1000" u="none" cap="none" strike="noStrike">
                <a:solidFill>
                  <a:srgbClr val="000000"/>
                </a:solidFill>
                <a:latin typeface="Courgette"/>
                <a:ea typeface="Courgette"/>
                <a:cs typeface="Courgette"/>
                <a:sym typeface="Courgette"/>
              </a:rPr>
              <a:t>By Mr. Mathew J. Walters</a:t>
            </a:r>
            <a:endParaRPr sz="5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